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54" r:id="rId2"/>
    <p:sldId id="478" r:id="rId3"/>
    <p:sldId id="479" r:id="rId4"/>
    <p:sldId id="455" r:id="rId5"/>
    <p:sldId id="457" r:id="rId6"/>
    <p:sldId id="460" r:id="rId7"/>
    <p:sldId id="461" r:id="rId8"/>
    <p:sldId id="480" r:id="rId9"/>
    <p:sldId id="481" r:id="rId10"/>
    <p:sldId id="482" r:id="rId11"/>
    <p:sldId id="475" r:id="rId12"/>
    <p:sldId id="476" r:id="rId13"/>
    <p:sldId id="462" r:id="rId14"/>
    <p:sldId id="477" r:id="rId15"/>
    <p:sldId id="464" r:id="rId16"/>
    <p:sldId id="466" r:id="rId17"/>
    <p:sldId id="468" r:id="rId18"/>
    <p:sldId id="471" r:id="rId19"/>
    <p:sldId id="472" r:id="rId20"/>
    <p:sldId id="470" r:id="rId21"/>
    <p:sldId id="473" r:id="rId22"/>
    <p:sldId id="469" r:id="rId23"/>
  </p:sldIdLst>
  <p:sldSz cx="9144000" cy="5143500" type="screen16x9"/>
  <p:notesSz cx="6761163" cy="9882188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3E"/>
    <a:srgbClr val="000066"/>
    <a:srgbClr val="005696"/>
    <a:srgbClr val="0033CC"/>
    <a:srgbClr val="00CC99"/>
    <a:srgbClr val="00CC66"/>
    <a:srgbClr val="86ECFA"/>
    <a:srgbClr val="A50021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2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2000" b="1" u="none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000" b="1" u="none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 итогам</a:t>
            </a:r>
            <a:r>
              <a:rPr lang="ru-RU" sz="2000" b="1" u="none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2018 года</a:t>
            </a:r>
            <a:endParaRPr lang="ru-RU" sz="2000" b="1" u="none" kern="1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1.7758421105805413E-2"/>
          <c:y val="0.1209953619455567"/>
        </c:manualLayout>
      </c:layout>
      <c:overlay val="0"/>
    </c:title>
    <c:autoTitleDeleted val="0"/>
    <c:view3D>
      <c:rotX val="3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67108602534092E-2"/>
          <c:y val="8.7777746670772844E-2"/>
          <c:w val="0.93053289139746398"/>
          <c:h val="0.610323367140098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0800" h="31750"/>
            </a:sp3d>
          </c:spPr>
          <c:explosion val="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Pt>
            <c:idx val="1"/>
            <c:bubble3D val="0"/>
            <c:spPr>
              <a:solidFill>
                <a:srgbClr val="FF3F44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Lbls>
            <c:dLbl>
              <c:idx val="0"/>
              <c:layout>
                <c:manualLayout>
                  <c:x val="-9.8735484157471257E-2"/>
                  <c:y val="-0.228349312436213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175112015648724E-2"/>
                  <c:y val="-0.185664369496209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4,7</a:t>
                    </a:r>
                    <a:r>
                      <a:rPr lang="ru-RU" dirty="0"/>
                      <a:t>%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581662177114563E-2"/>
                  <c:y val="-0.18358110062805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131708005847575"/>
                  <c:y val="-0.17814195894562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туристско-краеведческая</c:v>
                </c:pt>
                <c:pt idx="1">
                  <c:v>естественно-научная</c:v>
                </c:pt>
                <c:pt idx="2">
                  <c:v>техническая</c:v>
                </c:pt>
                <c:pt idx="3">
                  <c:v>социально-педагогическая</c:v>
                </c:pt>
                <c:pt idx="4">
                  <c:v>физкультурно-спортивная</c:v>
                </c:pt>
                <c:pt idx="5">
                  <c:v>художественно-эстетическая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0.11000000000000017</c:v>
                </c:pt>
                <c:pt idx="1">
                  <c:v>4.7000000000000125E-2</c:v>
                </c:pt>
                <c:pt idx="2">
                  <c:v>7.9000000000000209E-2</c:v>
                </c:pt>
                <c:pt idx="3">
                  <c:v>0.14000000000000001</c:v>
                </c:pt>
                <c:pt idx="4">
                  <c:v>0.2</c:v>
                </c:pt>
                <c:pt idx="5">
                  <c:v>0.42400000000000032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3759235710710769"/>
          <c:w val="0.98929701279431115"/>
          <c:h val="0.20938655705290041"/>
        </c:manualLayout>
      </c:layout>
      <c:overlay val="0"/>
      <c:txPr>
        <a:bodyPr/>
        <a:lstStyle/>
        <a:p>
          <a:pPr>
            <a:defRPr sz="1600" b="1">
              <a:solidFill>
                <a:schemeClr val="tx2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туристские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17</c:v>
                </c:pt>
                <c:pt idx="2">
                  <c:v>20</c:v>
                </c:pt>
                <c:pt idx="3">
                  <c:v>27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экскурсионные</c:v>
                </c:pt>
              </c:strCache>
            </c:strRef>
          </c:tx>
          <c:spPr>
            <a:solidFill>
              <a:srgbClr val="005696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22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03856"/>
        <c:axId val="318706208"/>
      </c:barChart>
      <c:catAx>
        <c:axId val="31870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8706208"/>
        <c:crosses val="autoZero"/>
        <c:auto val="1"/>
        <c:lblAlgn val="ctr"/>
        <c:lblOffset val="100"/>
        <c:noMultiLvlLbl val="0"/>
      </c:catAx>
      <c:valAx>
        <c:axId val="31870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703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rgbClr val="C00000"/>
          </a:solidFill>
          <a:latin typeface="Arial" pitchFamily="34" charset="0"/>
        </a:defRPr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4BF3E-EE35-4E68-9AD5-7FCEF619087D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459577-1B7C-4E8D-86B2-9F5545A952D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19 </a:t>
          </a:r>
          <a:r>
            <a:rPr lang="ru-RU" dirty="0" smtClean="0"/>
            <a:t>учреждений </a:t>
          </a:r>
          <a:endParaRPr lang="ru-RU" dirty="0"/>
        </a:p>
      </dgm:t>
    </dgm:pt>
    <dgm:pt modelId="{9F29A33F-E08B-4886-859F-585D146360B7}" type="parTrans" cxnId="{0C9BEDD9-8F29-4B5C-A76B-16587B4207EC}">
      <dgm:prSet/>
      <dgm:spPr/>
      <dgm:t>
        <a:bodyPr/>
        <a:lstStyle/>
        <a:p>
          <a:endParaRPr lang="ru-RU"/>
        </a:p>
      </dgm:t>
    </dgm:pt>
    <dgm:pt modelId="{EB39AB13-D064-4D6E-8B01-02F49D68724A}" type="sibTrans" cxnId="{0C9BEDD9-8F29-4B5C-A76B-16587B4207EC}">
      <dgm:prSet/>
      <dgm:spPr/>
      <dgm:t>
        <a:bodyPr/>
        <a:lstStyle/>
        <a:p>
          <a:endParaRPr lang="ru-RU"/>
        </a:p>
      </dgm:t>
    </dgm:pt>
    <dgm:pt modelId="{172D53FE-4E09-4E2B-BEEF-B0C5B725FDA6}">
      <dgm:prSet phldrT="[Текст]"/>
      <dgm:spPr>
        <a:solidFill>
          <a:srgbClr val="006600"/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14</a:t>
          </a:r>
          <a:r>
            <a:rPr lang="ru-RU" dirty="0" smtClean="0"/>
            <a:t> учреждений в городских округах  и районах г. Уфы</a:t>
          </a:r>
          <a:endParaRPr lang="ru-RU" dirty="0"/>
        </a:p>
      </dgm:t>
    </dgm:pt>
    <dgm:pt modelId="{1C38D2D3-A682-4CEE-AF8B-BF6EE1C11B5B}" type="parTrans" cxnId="{51459070-85D1-42D0-A853-37766A905FBD}">
      <dgm:prSet/>
      <dgm:spPr/>
      <dgm:t>
        <a:bodyPr/>
        <a:lstStyle/>
        <a:p>
          <a:endParaRPr lang="ru-RU"/>
        </a:p>
      </dgm:t>
    </dgm:pt>
    <dgm:pt modelId="{C9F870BE-AADC-4CCA-AEF8-C8D94B11AA57}" type="sibTrans" cxnId="{51459070-85D1-42D0-A853-37766A905FBD}">
      <dgm:prSet/>
      <dgm:spPr/>
      <dgm:t>
        <a:bodyPr/>
        <a:lstStyle/>
        <a:p>
          <a:endParaRPr lang="ru-RU"/>
        </a:p>
      </dgm:t>
    </dgm:pt>
    <dgm:pt modelId="{821C4C43-08BC-4ED0-8CCD-AA8DF24C5CDC}">
      <dgm:prSet phldrT="[Текст]"/>
      <dgm:spPr>
        <a:solidFill>
          <a:srgbClr val="006600"/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5</a:t>
          </a:r>
          <a:r>
            <a:rPr lang="ru-RU" dirty="0" smtClean="0"/>
            <a:t> учреждений в муниципальных районах РБ</a:t>
          </a:r>
          <a:endParaRPr lang="ru-RU" dirty="0"/>
        </a:p>
      </dgm:t>
    </dgm:pt>
    <dgm:pt modelId="{13BA55E1-8966-4E8A-9660-1E3240B6CB9D}" type="parTrans" cxnId="{3E5ABA3B-FAD9-4562-ACFA-A9B15BA0D2EF}">
      <dgm:prSet/>
      <dgm:spPr/>
      <dgm:t>
        <a:bodyPr/>
        <a:lstStyle/>
        <a:p>
          <a:endParaRPr lang="ru-RU"/>
        </a:p>
      </dgm:t>
    </dgm:pt>
    <dgm:pt modelId="{AD1FD3CA-1124-489A-9AD3-78CB74A810D9}" type="sibTrans" cxnId="{3E5ABA3B-FAD9-4562-ACFA-A9B15BA0D2EF}">
      <dgm:prSet/>
      <dgm:spPr/>
      <dgm:t>
        <a:bodyPr/>
        <a:lstStyle/>
        <a:p>
          <a:endParaRPr lang="ru-RU"/>
        </a:p>
      </dgm:t>
    </dgm:pt>
    <dgm:pt modelId="{8C3D5334-8137-4DE5-B724-DBE9F93CC38C}" type="pres">
      <dgm:prSet presAssocID="{A964BF3E-EE35-4E68-9AD5-7FCEF61908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C1B3E6-22F6-45B8-9B2D-224C04B69851}" type="pres">
      <dgm:prSet presAssocID="{BE459577-1B7C-4E8D-86B2-9F5545A952D3}" presName="root1" presStyleCnt="0"/>
      <dgm:spPr/>
      <dgm:t>
        <a:bodyPr/>
        <a:lstStyle/>
        <a:p>
          <a:endParaRPr lang="ru-RU"/>
        </a:p>
      </dgm:t>
    </dgm:pt>
    <dgm:pt modelId="{7301B03A-8737-4627-98B7-0D4A78A7846E}" type="pres">
      <dgm:prSet presAssocID="{BE459577-1B7C-4E8D-86B2-9F5545A952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EFEE7-693C-4534-8EFC-A77211E5501C}" type="pres">
      <dgm:prSet presAssocID="{BE459577-1B7C-4E8D-86B2-9F5545A952D3}" presName="level2hierChild" presStyleCnt="0"/>
      <dgm:spPr/>
      <dgm:t>
        <a:bodyPr/>
        <a:lstStyle/>
        <a:p>
          <a:endParaRPr lang="ru-RU"/>
        </a:p>
      </dgm:t>
    </dgm:pt>
    <dgm:pt modelId="{80B622B6-A25A-437C-A27A-E280F0CD4028}" type="pres">
      <dgm:prSet presAssocID="{1C38D2D3-A682-4CEE-AF8B-BF6EE1C11B5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B5BB171-0B4E-4FF9-8F67-97A8401DE05C}" type="pres">
      <dgm:prSet presAssocID="{1C38D2D3-A682-4CEE-AF8B-BF6EE1C11B5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EA33344-EEF1-4E47-BD15-BDC1B494A300}" type="pres">
      <dgm:prSet presAssocID="{172D53FE-4E09-4E2B-BEEF-B0C5B725FDA6}" presName="root2" presStyleCnt="0"/>
      <dgm:spPr/>
      <dgm:t>
        <a:bodyPr/>
        <a:lstStyle/>
        <a:p>
          <a:endParaRPr lang="ru-RU"/>
        </a:p>
      </dgm:t>
    </dgm:pt>
    <dgm:pt modelId="{B0CD048D-10D2-40B6-971D-4835E83636A0}" type="pres">
      <dgm:prSet presAssocID="{172D53FE-4E09-4E2B-BEEF-B0C5B725FDA6}" presName="LevelTwoTextNode" presStyleLbl="node2" presStyleIdx="0" presStyleCnt="2" custScaleX="138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CAA50-EA7B-4B86-BC6E-A4E9D07786A5}" type="pres">
      <dgm:prSet presAssocID="{172D53FE-4E09-4E2B-BEEF-B0C5B725FDA6}" presName="level3hierChild" presStyleCnt="0"/>
      <dgm:spPr/>
      <dgm:t>
        <a:bodyPr/>
        <a:lstStyle/>
        <a:p>
          <a:endParaRPr lang="ru-RU"/>
        </a:p>
      </dgm:t>
    </dgm:pt>
    <dgm:pt modelId="{3BF7548B-6C62-4FEB-9D81-367D964D5AA2}" type="pres">
      <dgm:prSet presAssocID="{13BA55E1-8966-4E8A-9660-1E3240B6CB9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16E94F9-7951-4119-99EE-E7D6AB0278A0}" type="pres">
      <dgm:prSet presAssocID="{13BA55E1-8966-4E8A-9660-1E3240B6CB9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A3F2ADB-21C3-4ACE-8447-B79AF3012C52}" type="pres">
      <dgm:prSet presAssocID="{821C4C43-08BC-4ED0-8CCD-AA8DF24C5CDC}" presName="root2" presStyleCnt="0"/>
      <dgm:spPr/>
      <dgm:t>
        <a:bodyPr/>
        <a:lstStyle/>
        <a:p>
          <a:endParaRPr lang="ru-RU"/>
        </a:p>
      </dgm:t>
    </dgm:pt>
    <dgm:pt modelId="{B3AFDA34-0C90-481F-999B-1D055C037602}" type="pres">
      <dgm:prSet presAssocID="{821C4C43-08BC-4ED0-8CCD-AA8DF24C5CDC}" presName="LevelTwoTextNode" presStyleLbl="node2" presStyleIdx="1" presStyleCnt="2" custScaleX="140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0A9364-8FA2-4033-B013-E8FC4EB75267}" type="pres">
      <dgm:prSet presAssocID="{821C4C43-08BC-4ED0-8CCD-AA8DF24C5CDC}" presName="level3hierChild" presStyleCnt="0"/>
      <dgm:spPr/>
      <dgm:t>
        <a:bodyPr/>
        <a:lstStyle/>
        <a:p>
          <a:endParaRPr lang="ru-RU"/>
        </a:p>
      </dgm:t>
    </dgm:pt>
  </dgm:ptLst>
  <dgm:cxnLst>
    <dgm:cxn modelId="{BD608164-829F-4F61-ACE5-F3501F75A402}" type="presOf" srcId="{172D53FE-4E09-4E2B-BEEF-B0C5B725FDA6}" destId="{B0CD048D-10D2-40B6-971D-4835E83636A0}" srcOrd="0" destOrd="0" presId="urn:microsoft.com/office/officeart/2005/8/layout/hierarchy2"/>
    <dgm:cxn modelId="{0C9BEDD9-8F29-4B5C-A76B-16587B4207EC}" srcId="{A964BF3E-EE35-4E68-9AD5-7FCEF619087D}" destId="{BE459577-1B7C-4E8D-86B2-9F5545A952D3}" srcOrd="0" destOrd="0" parTransId="{9F29A33F-E08B-4886-859F-585D146360B7}" sibTransId="{EB39AB13-D064-4D6E-8B01-02F49D68724A}"/>
    <dgm:cxn modelId="{68BA5C6D-3A11-4F84-BFD3-1415AB426391}" type="presOf" srcId="{BE459577-1B7C-4E8D-86B2-9F5545A952D3}" destId="{7301B03A-8737-4627-98B7-0D4A78A7846E}" srcOrd="0" destOrd="0" presId="urn:microsoft.com/office/officeart/2005/8/layout/hierarchy2"/>
    <dgm:cxn modelId="{8A6AA4CA-B0DD-4464-B039-F2E392E9201A}" type="presOf" srcId="{821C4C43-08BC-4ED0-8CCD-AA8DF24C5CDC}" destId="{B3AFDA34-0C90-481F-999B-1D055C037602}" srcOrd="0" destOrd="0" presId="urn:microsoft.com/office/officeart/2005/8/layout/hierarchy2"/>
    <dgm:cxn modelId="{51459070-85D1-42D0-A853-37766A905FBD}" srcId="{BE459577-1B7C-4E8D-86B2-9F5545A952D3}" destId="{172D53FE-4E09-4E2B-BEEF-B0C5B725FDA6}" srcOrd="0" destOrd="0" parTransId="{1C38D2D3-A682-4CEE-AF8B-BF6EE1C11B5B}" sibTransId="{C9F870BE-AADC-4CCA-AEF8-C8D94B11AA57}"/>
    <dgm:cxn modelId="{FD0FE64E-2A2C-40C4-AC68-7133D97633EC}" type="presOf" srcId="{13BA55E1-8966-4E8A-9660-1E3240B6CB9D}" destId="{3BF7548B-6C62-4FEB-9D81-367D964D5AA2}" srcOrd="0" destOrd="0" presId="urn:microsoft.com/office/officeart/2005/8/layout/hierarchy2"/>
    <dgm:cxn modelId="{3584F414-5C7B-440C-BED8-29A111E27334}" type="presOf" srcId="{13BA55E1-8966-4E8A-9660-1E3240B6CB9D}" destId="{816E94F9-7951-4119-99EE-E7D6AB0278A0}" srcOrd="1" destOrd="0" presId="urn:microsoft.com/office/officeart/2005/8/layout/hierarchy2"/>
    <dgm:cxn modelId="{3E5ABA3B-FAD9-4562-ACFA-A9B15BA0D2EF}" srcId="{BE459577-1B7C-4E8D-86B2-9F5545A952D3}" destId="{821C4C43-08BC-4ED0-8CCD-AA8DF24C5CDC}" srcOrd="1" destOrd="0" parTransId="{13BA55E1-8966-4E8A-9660-1E3240B6CB9D}" sibTransId="{AD1FD3CA-1124-489A-9AD3-78CB74A810D9}"/>
    <dgm:cxn modelId="{959EAB19-6839-4268-9901-FAA9547D953E}" type="presOf" srcId="{A964BF3E-EE35-4E68-9AD5-7FCEF619087D}" destId="{8C3D5334-8137-4DE5-B724-DBE9F93CC38C}" srcOrd="0" destOrd="0" presId="urn:microsoft.com/office/officeart/2005/8/layout/hierarchy2"/>
    <dgm:cxn modelId="{CCAE23AE-1863-4510-ADDA-3D387E13673E}" type="presOf" srcId="{1C38D2D3-A682-4CEE-AF8B-BF6EE1C11B5B}" destId="{1B5BB171-0B4E-4FF9-8F67-97A8401DE05C}" srcOrd="1" destOrd="0" presId="urn:microsoft.com/office/officeart/2005/8/layout/hierarchy2"/>
    <dgm:cxn modelId="{B7D93E6B-2A4A-4C1F-A2A6-49F95CCACD0D}" type="presOf" srcId="{1C38D2D3-A682-4CEE-AF8B-BF6EE1C11B5B}" destId="{80B622B6-A25A-437C-A27A-E280F0CD4028}" srcOrd="0" destOrd="0" presId="urn:microsoft.com/office/officeart/2005/8/layout/hierarchy2"/>
    <dgm:cxn modelId="{45B46E3B-C099-4C56-B9BE-EB15614E2C25}" type="presParOf" srcId="{8C3D5334-8137-4DE5-B724-DBE9F93CC38C}" destId="{4DC1B3E6-22F6-45B8-9B2D-224C04B69851}" srcOrd="0" destOrd="0" presId="urn:microsoft.com/office/officeart/2005/8/layout/hierarchy2"/>
    <dgm:cxn modelId="{CD6B22EE-BB75-4F14-A3CA-939C235802CC}" type="presParOf" srcId="{4DC1B3E6-22F6-45B8-9B2D-224C04B69851}" destId="{7301B03A-8737-4627-98B7-0D4A78A7846E}" srcOrd="0" destOrd="0" presId="urn:microsoft.com/office/officeart/2005/8/layout/hierarchy2"/>
    <dgm:cxn modelId="{17E01EF7-FBC1-4812-8D90-A2D128C934F9}" type="presParOf" srcId="{4DC1B3E6-22F6-45B8-9B2D-224C04B69851}" destId="{4B3EFEE7-693C-4534-8EFC-A77211E5501C}" srcOrd="1" destOrd="0" presId="urn:microsoft.com/office/officeart/2005/8/layout/hierarchy2"/>
    <dgm:cxn modelId="{520E0C79-284A-4E82-8FA2-D38F3AF564D7}" type="presParOf" srcId="{4B3EFEE7-693C-4534-8EFC-A77211E5501C}" destId="{80B622B6-A25A-437C-A27A-E280F0CD4028}" srcOrd="0" destOrd="0" presId="urn:microsoft.com/office/officeart/2005/8/layout/hierarchy2"/>
    <dgm:cxn modelId="{F504588C-41E8-4924-9612-A2D8B9201730}" type="presParOf" srcId="{80B622B6-A25A-437C-A27A-E280F0CD4028}" destId="{1B5BB171-0B4E-4FF9-8F67-97A8401DE05C}" srcOrd="0" destOrd="0" presId="urn:microsoft.com/office/officeart/2005/8/layout/hierarchy2"/>
    <dgm:cxn modelId="{344C65C3-04F4-49B8-A11D-C67A5514271E}" type="presParOf" srcId="{4B3EFEE7-693C-4534-8EFC-A77211E5501C}" destId="{FEA33344-EEF1-4E47-BD15-BDC1B494A300}" srcOrd="1" destOrd="0" presId="urn:microsoft.com/office/officeart/2005/8/layout/hierarchy2"/>
    <dgm:cxn modelId="{F0792524-4B7C-45FF-BA95-15D9C8EF72A2}" type="presParOf" srcId="{FEA33344-EEF1-4E47-BD15-BDC1B494A300}" destId="{B0CD048D-10D2-40B6-971D-4835E83636A0}" srcOrd="0" destOrd="0" presId="urn:microsoft.com/office/officeart/2005/8/layout/hierarchy2"/>
    <dgm:cxn modelId="{8F8C01FD-20AD-4EAA-9740-33F0CABF3C28}" type="presParOf" srcId="{FEA33344-EEF1-4E47-BD15-BDC1B494A300}" destId="{6D4CAA50-EA7B-4B86-BC6E-A4E9D07786A5}" srcOrd="1" destOrd="0" presId="urn:microsoft.com/office/officeart/2005/8/layout/hierarchy2"/>
    <dgm:cxn modelId="{6A1DA049-5EDB-4293-9AA0-75287205DEA8}" type="presParOf" srcId="{4B3EFEE7-693C-4534-8EFC-A77211E5501C}" destId="{3BF7548B-6C62-4FEB-9D81-367D964D5AA2}" srcOrd="2" destOrd="0" presId="urn:microsoft.com/office/officeart/2005/8/layout/hierarchy2"/>
    <dgm:cxn modelId="{30032E54-6387-4E35-9E83-D7082477C894}" type="presParOf" srcId="{3BF7548B-6C62-4FEB-9D81-367D964D5AA2}" destId="{816E94F9-7951-4119-99EE-E7D6AB0278A0}" srcOrd="0" destOrd="0" presId="urn:microsoft.com/office/officeart/2005/8/layout/hierarchy2"/>
    <dgm:cxn modelId="{10AAFA0B-CFEE-4F61-864F-B9D05E280A2A}" type="presParOf" srcId="{4B3EFEE7-693C-4534-8EFC-A77211E5501C}" destId="{6A3F2ADB-21C3-4ACE-8447-B79AF3012C52}" srcOrd="3" destOrd="0" presId="urn:microsoft.com/office/officeart/2005/8/layout/hierarchy2"/>
    <dgm:cxn modelId="{C7D9819B-1574-41BC-97EE-720F948B0B2C}" type="presParOf" srcId="{6A3F2ADB-21C3-4ACE-8447-B79AF3012C52}" destId="{B3AFDA34-0C90-481F-999B-1D055C037602}" srcOrd="0" destOrd="0" presId="urn:microsoft.com/office/officeart/2005/8/layout/hierarchy2"/>
    <dgm:cxn modelId="{206B2FD9-F3D4-429F-A9F0-213368223819}" type="presParOf" srcId="{6A3F2ADB-21C3-4ACE-8447-B79AF3012C52}" destId="{4D0A9364-8FA2-4033-B013-E8FC4EB752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561D9-D840-4EB8-BAC7-10160AD26E8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7751DA-5FD4-4266-B335-AD9FA40E90CD}">
      <dgm:prSet phldrT="[Текст]" custT="1"/>
      <dgm:spPr>
        <a:solidFill>
          <a:srgbClr val="005696"/>
        </a:solidFill>
      </dgm:spPr>
      <dgm:t>
        <a:bodyPr/>
        <a:lstStyle/>
        <a:p>
          <a:r>
            <a:rPr lang="ru-RU" sz="2200" b="1" dirty="0" smtClean="0"/>
            <a:t>План по реализации Концепции:</a:t>
          </a:r>
          <a:endParaRPr lang="ru-RU" sz="2200" b="1" dirty="0"/>
        </a:p>
      </dgm:t>
    </dgm:pt>
    <dgm:pt modelId="{ACA251F6-4D37-425C-A19F-14DD07C5DD27}" type="parTrans" cxnId="{38D6CAA9-3EF3-4BC4-809D-EAC5217517BE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F42F706C-5DAA-4DA9-A68F-A538FD727666}" type="sibTrans" cxnId="{38D6CAA9-3EF3-4BC4-809D-EAC5217517BE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A442B7CB-E4FB-498D-BB7C-B419AE9263E0}">
      <dgm:prSet phldrT="[Текст]" custT="1"/>
      <dgm:spPr>
        <a:solidFill>
          <a:srgbClr val="006600"/>
        </a:solidFill>
      </dgm:spPr>
      <dgm:t>
        <a:bodyPr/>
        <a:lstStyle/>
        <a:p>
          <a:r>
            <a:rPr lang="ru-RU" sz="1800" b="1" dirty="0" smtClean="0"/>
            <a:t>разработка нормативной правовой базы в сфере</a:t>
          </a:r>
        </a:p>
        <a:p>
          <a:r>
            <a:rPr lang="ru-RU" sz="1800" b="1" dirty="0" smtClean="0"/>
            <a:t> детского туризма</a:t>
          </a:r>
          <a:endParaRPr lang="ru-RU" sz="1800" b="1" dirty="0"/>
        </a:p>
      </dgm:t>
    </dgm:pt>
    <dgm:pt modelId="{770A19D0-82AA-4223-8E41-50CE9DD651DD}" type="parTrans" cxnId="{3F54BCB3-3795-4F61-B26B-94879A3EA565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696B47F-D408-43A2-89E9-A740F9CC797A}" type="sibTrans" cxnId="{3F54BCB3-3795-4F61-B26B-94879A3EA565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D436F6F-3EDC-48B2-8276-1808B12FE135}">
      <dgm:prSet phldrT="[Текст]" custT="1"/>
      <dgm:spPr>
        <a:solidFill>
          <a:srgbClr val="006600"/>
        </a:solidFill>
      </dgm:spPr>
      <dgm:t>
        <a:bodyPr/>
        <a:lstStyle/>
        <a:p>
          <a:r>
            <a:rPr lang="ru-RU" sz="1800" b="1" dirty="0" smtClean="0"/>
            <a:t>разработка и утверждение муниципальных программ развития детского туризма</a:t>
          </a:r>
          <a:endParaRPr lang="ru-RU" sz="1800" b="1" dirty="0"/>
        </a:p>
      </dgm:t>
    </dgm:pt>
    <dgm:pt modelId="{28B5BFB3-8223-4202-97DB-939EA768B21B}" type="parTrans" cxnId="{A68399DD-875F-44CF-B54D-D46299C0513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E8EB0B2-32A2-42C0-9E86-8AB1C90EB0FB}" type="sibTrans" cxnId="{A68399DD-875F-44CF-B54D-D46299C0513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501CCECD-3C2B-4EB3-8F39-7AB6897105CE}">
      <dgm:prSet phldrT="[Текст]" custT="1"/>
      <dgm:spPr>
        <a:solidFill>
          <a:srgbClr val="006600"/>
        </a:solidFill>
      </dgm:spPr>
      <dgm:t>
        <a:bodyPr/>
        <a:lstStyle/>
        <a:p>
          <a:r>
            <a:rPr lang="ru-RU" sz="1800" b="1" dirty="0" smtClean="0"/>
            <a:t>разработка туристских и экскурсионных маршрутов</a:t>
          </a:r>
          <a:endParaRPr lang="ru-RU" sz="1800" b="1" dirty="0"/>
        </a:p>
      </dgm:t>
    </dgm:pt>
    <dgm:pt modelId="{4663262A-CE83-40E0-9C20-2D26985EE935}" type="parTrans" cxnId="{84D9E3EA-6229-4225-9ACB-93124FC81A1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C03C254-FF3E-4FAF-AA32-4804C4CD45A5}" type="sibTrans" cxnId="{84D9E3EA-6229-4225-9ACB-93124FC81A1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E0E53B1-90F0-469F-B1E8-3163DB31AC58}">
      <dgm:prSet custT="1"/>
      <dgm:spPr>
        <a:solidFill>
          <a:srgbClr val="0066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разработка республиканской туристско-краеведческой программы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"Дорогами Отечества"</a:t>
          </a:r>
          <a:endParaRPr lang="ru-RU" sz="1800" b="1" dirty="0"/>
        </a:p>
      </dgm:t>
    </dgm:pt>
    <dgm:pt modelId="{446CCB89-9667-445C-8275-821DDB83A77C}" type="parTrans" cxnId="{54A8E8CE-C011-4079-88BA-D12976C9407A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C894DBF-0641-4EBB-A283-5CBB88192328}" type="sibTrans" cxnId="{54A8E8CE-C011-4079-88BA-D12976C9407A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533291E0-F4A2-4226-93A1-22D6107E337A}">
      <dgm:prSet custT="1"/>
      <dgm:spPr>
        <a:solidFill>
          <a:srgbClr val="006600"/>
        </a:solidFill>
      </dgm:spPr>
      <dgm:t>
        <a:bodyPr/>
        <a:lstStyle/>
        <a:p>
          <a:r>
            <a:rPr lang="ru-RU" sz="1800" b="1" dirty="0" smtClean="0"/>
            <a:t>работа по обеспечению безопасности  туристско-краеведческих мероприятий</a:t>
          </a:r>
          <a:endParaRPr lang="ru-RU" sz="1800" b="1" dirty="0"/>
        </a:p>
      </dgm:t>
    </dgm:pt>
    <dgm:pt modelId="{C5115B90-8742-475B-A9FB-075A630BCAAE}" type="parTrans" cxnId="{BCF4478B-09CD-448B-9796-BCAFDFD7689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53ACA60-5173-49FB-9C8B-1418C9D7F06B}" type="sibTrans" cxnId="{BCF4478B-09CD-448B-9796-BCAFDFD7689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16793B0-D706-4598-82B7-C9998CCEC46C}" type="pres">
      <dgm:prSet presAssocID="{80F561D9-D840-4EB8-BAC7-10160AD26E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EF0F7B-2235-48D5-8BA5-DFC2AD74C11B}" type="pres">
      <dgm:prSet presAssocID="{CA7751DA-5FD4-4266-B335-AD9FA40E90CD}" presName="root1" presStyleCnt="0"/>
      <dgm:spPr/>
      <dgm:t>
        <a:bodyPr/>
        <a:lstStyle/>
        <a:p>
          <a:endParaRPr lang="ru-RU"/>
        </a:p>
      </dgm:t>
    </dgm:pt>
    <dgm:pt modelId="{2A6C329C-0883-4C32-9D71-0D99B1B6F6E9}" type="pres">
      <dgm:prSet presAssocID="{CA7751DA-5FD4-4266-B335-AD9FA40E90CD}" presName="LevelOneTextNode" presStyleLbl="node0" presStyleIdx="0" presStyleCnt="1" custScaleX="216471" custScaleY="307189" custLinFactNeighborX="1482" custLinFactNeighborY="-1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D991BD-7804-4628-B051-249F3ECCC6B5}" type="pres">
      <dgm:prSet presAssocID="{CA7751DA-5FD4-4266-B335-AD9FA40E90CD}" presName="level2hierChild" presStyleCnt="0"/>
      <dgm:spPr/>
      <dgm:t>
        <a:bodyPr/>
        <a:lstStyle/>
        <a:p>
          <a:endParaRPr lang="ru-RU"/>
        </a:p>
      </dgm:t>
    </dgm:pt>
    <dgm:pt modelId="{4B10CB9E-2C40-46D4-AB81-321AA671147C}" type="pres">
      <dgm:prSet presAssocID="{770A19D0-82AA-4223-8E41-50CE9DD651DD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509523FD-6267-4A02-A3CD-588233424FAA}" type="pres">
      <dgm:prSet presAssocID="{770A19D0-82AA-4223-8E41-50CE9DD651D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F24F281-3913-4998-98D7-73C386C84929}" type="pres">
      <dgm:prSet presAssocID="{A442B7CB-E4FB-498D-BB7C-B419AE9263E0}" presName="root2" presStyleCnt="0"/>
      <dgm:spPr/>
      <dgm:t>
        <a:bodyPr/>
        <a:lstStyle/>
        <a:p>
          <a:endParaRPr lang="ru-RU"/>
        </a:p>
      </dgm:t>
    </dgm:pt>
    <dgm:pt modelId="{6D33D083-B1C1-48ED-AC76-653F23394AD0}" type="pres">
      <dgm:prSet presAssocID="{A442B7CB-E4FB-498D-BB7C-B419AE9263E0}" presName="LevelTwoTextNode" presStyleLbl="node2" presStyleIdx="0" presStyleCnt="5" custScaleX="613782" custScaleY="156222" custLinFactY="200000" custLinFactNeighborX="9668" custLinFactNeighborY="258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11B6B1-D9FC-4E81-A642-4C900B8F835A}" type="pres">
      <dgm:prSet presAssocID="{A442B7CB-E4FB-498D-BB7C-B419AE9263E0}" presName="level3hierChild" presStyleCnt="0"/>
      <dgm:spPr/>
      <dgm:t>
        <a:bodyPr/>
        <a:lstStyle/>
        <a:p>
          <a:endParaRPr lang="ru-RU"/>
        </a:p>
      </dgm:t>
    </dgm:pt>
    <dgm:pt modelId="{3A289731-8752-49E9-AFE0-E6EB7ACEBBCF}" type="pres">
      <dgm:prSet presAssocID="{C5115B90-8742-475B-A9FB-075A630BCAAE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76A9BE2-1867-4276-964C-9D43D9AF94CF}" type="pres">
      <dgm:prSet presAssocID="{C5115B90-8742-475B-A9FB-075A630BCAA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13CAFE7-1CE2-49B2-AB31-5A7E75D83B56}" type="pres">
      <dgm:prSet presAssocID="{533291E0-F4A2-4226-93A1-22D6107E337A}" presName="root2" presStyleCnt="0"/>
      <dgm:spPr/>
      <dgm:t>
        <a:bodyPr/>
        <a:lstStyle/>
        <a:p>
          <a:endParaRPr lang="ru-RU"/>
        </a:p>
      </dgm:t>
    </dgm:pt>
    <dgm:pt modelId="{D21988EF-C8F9-43C9-958E-7258CE669CC0}" type="pres">
      <dgm:prSet presAssocID="{533291E0-F4A2-4226-93A1-22D6107E337A}" presName="LevelTwoTextNode" presStyleLbl="node2" presStyleIdx="1" presStyleCnt="5" custScaleX="608626" custScaleY="156503" custLinFactY="200000" custLinFactNeighborX="2794" custLinFactNeighborY="262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64CC8-E6D0-4351-9EE5-541CB2C53062}" type="pres">
      <dgm:prSet presAssocID="{533291E0-F4A2-4226-93A1-22D6107E337A}" presName="level3hierChild" presStyleCnt="0"/>
      <dgm:spPr/>
      <dgm:t>
        <a:bodyPr/>
        <a:lstStyle/>
        <a:p>
          <a:endParaRPr lang="ru-RU"/>
        </a:p>
      </dgm:t>
    </dgm:pt>
    <dgm:pt modelId="{76CE0C21-900A-4AAB-843B-E3C0114F6BE1}" type="pres">
      <dgm:prSet presAssocID="{28B5BFB3-8223-4202-97DB-939EA768B21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B2D4D9BE-B33D-498E-86EF-5F7CECD0D87D}" type="pres">
      <dgm:prSet presAssocID="{28B5BFB3-8223-4202-97DB-939EA768B21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69157B6-8F22-4488-B095-37C59DB22E94}" type="pres">
      <dgm:prSet presAssocID="{ED436F6F-3EDC-48B2-8276-1808B12FE135}" presName="root2" presStyleCnt="0"/>
      <dgm:spPr/>
      <dgm:t>
        <a:bodyPr/>
        <a:lstStyle/>
        <a:p>
          <a:endParaRPr lang="ru-RU"/>
        </a:p>
      </dgm:t>
    </dgm:pt>
    <dgm:pt modelId="{3E6B2F49-B2F7-4258-AC35-4BF152C1564C}" type="pres">
      <dgm:prSet presAssocID="{ED436F6F-3EDC-48B2-8276-1808B12FE135}" presName="LevelTwoTextNode" presStyleLbl="node2" presStyleIdx="2" presStyleCnt="5" custScaleX="611346" custScaleY="141494" custLinFactNeighborX="6730" custLinFactNeighborY="-43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40E80-E4FB-4750-8DE5-546AE98E174C}" type="pres">
      <dgm:prSet presAssocID="{ED436F6F-3EDC-48B2-8276-1808B12FE135}" presName="level3hierChild" presStyleCnt="0"/>
      <dgm:spPr/>
      <dgm:t>
        <a:bodyPr/>
        <a:lstStyle/>
        <a:p>
          <a:endParaRPr lang="ru-RU"/>
        </a:p>
      </dgm:t>
    </dgm:pt>
    <dgm:pt modelId="{FBA7627B-7E8D-491E-B218-88DC684EE179}" type="pres">
      <dgm:prSet presAssocID="{4663262A-CE83-40E0-9C20-2D26985EE935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2FAD64EE-4ADF-4AB6-A935-64817101E447}" type="pres">
      <dgm:prSet presAssocID="{4663262A-CE83-40E0-9C20-2D26985EE93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D8923B9-9636-44B3-8A10-C22A5C5A29DF}" type="pres">
      <dgm:prSet presAssocID="{501CCECD-3C2B-4EB3-8F39-7AB6897105CE}" presName="root2" presStyleCnt="0"/>
      <dgm:spPr/>
      <dgm:t>
        <a:bodyPr/>
        <a:lstStyle/>
        <a:p>
          <a:endParaRPr lang="ru-RU"/>
        </a:p>
      </dgm:t>
    </dgm:pt>
    <dgm:pt modelId="{3E1C0363-DAA9-482E-BEC8-414132F19B8B}" type="pres">
      <dgm:prSet presAssocID="{501CCECD-3C2B-4EB3-8F39-7AB6897105CE}" presName="LevelTwoTextNode" presStyleLbl="node2" presStyleIdx="3" presStyleCnt="5" custScaleX="615814" custScaleY="145555" custLinFactY="-163013" custLinFactNeighborX="673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293010-9187-45DF-B17F-09F37A3227E6}" type="pres">
      <dgm:prSet presAssocID="{501CCECD-3C2B-4EB3-8F39-7AB6897105CE}" presName="level3hierChild" presStyleCnt="0"/>
      <dgm:spPr/>
      <dgm:t>
        <a:bodyPr/>
        <a:lstStyle/>
        <a:p>
          <a:endParaRPr lang="ru-RU"/>
        </a:p>
      </dgm:t>
    </dgm:pt>
    <dgm:pt modelId="{71432CC6-DEDA-48AB-BB5D-168C1BFD2615}" type="pres">
      <dgm:prSet presAssocID="{446CCB89-9667-445C-8275-821DDB83A77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9CAAF9B-A793-4952-AAF4-05A4670521BB}" type="pres">
      <dgm:prSet presAssocID="{446CCB89-9667-445C-8275-821DDB83A77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BB820D2-D1E1-40F1-9A9B-8E8B90FF3903}" type="pres">
      <dgm:prSet presAssocID="{CE0E53B1-90F0-469F-B1E8-3163DB31AC58}" presName="root2" presStyleCnt="0"/>
      <dgm:spPr/>
      <dgm:t>
        <a:bodyPr/>
        <a:lstStyle/>
        <a:p>
          <a:endParaRPr lang="ru-RU"/>
        </a:p>
      </dgm:t>
    </dgm:pt>
    <dgm:pt modelId="{1AF7A2A0-13A2-49FC-A727-F795C979EB48}" type="pres">
      <dgm:prSet presAssocID="{CE0E53B1-90F0-469F-B1E8-3163DB31AC58}" presName="LevelTwoTextNode" presStyleLbl="node2" presStyleIdx="4" presStyleCnt="5" custScaleX="609081" custScaleY="161012" custLinFactY="-313520" custLinFactNeighborX="4346" custLinFactNeighborY="-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E1BB4E-CAB8-43A3-AF31-216A622BA0E8}" type="pres">
      <dgm:prSet presAssocID="{CE0E53B1-90F0-469F-B1E8-3163DB31AC58}" presName="level3hierChild" presStyleCnt="0"/>
      <dgm:spPr/>
      <dgm:t>
        <a:bodyPr/>
        <a:lstStyle/>
        <a:p>
          <a:endParaRPr lang="ru-RU"/>
        </a:p>
      </dgm:t>
    </dgm:pt>
  </dgm:ptLst>
  <dgm:cxnLst>
    <dgm:cxn modelId="{222C548D-184A-4A53-B592-EE233062F9A1}" type="presOf" srcId="{ED436F6F-3EDC-48B2-8276-1808B12FE135}" destId="{3E6B2F49-B2F7-4258-AC35-4BF152C1564C}" srcOrd="0" destOrd="0" presId="urn:microsoft.com/office/officeart/2005/8/layout/hierarchy2"/>
    <dgm:cxn modelId="{571DD4EB-C2D4-43B3-BE41-08B152103305}" type="presOf" srcId="{770A19D0-82AA-4223-8E41-50CE9DD651DD}" destId="{509523FD-6267-4A02-A3CD-588233424FAA}" srcOrd="1" destOrd="0" presId="urn:microsoft.com/office/officeart/2005/8/layout/hierarchy2"/>
    <dgm:cxn modelId="{96C5AA7A-3470-40BC-ACEB-7AFC94776634}" type="presOf" srcId="{A442B7CB-E4FB-498D-BB7C-B419AE9263E0}" destId="{6D33D083-B1C1-48ED-AC76-653F23394AD0}" srcOrd="0" destOrd="0" presId="urn:microsoft.com/office/officeart/2005/8/layout/hierarchy2"/>
    <dgm:cxn modelId="{89ECDAC9-A9D0-4D1E-A7B7-0475DE2B66B7}" type="presOf" srcId="{28B5BFB3-8223-4202-97DB-939EA768B21B}" destId="{76CE0C21-900A-4AAB-843B-E3C0114F6BE1}" srcOrd="0" destOrd="0" presId="urn:microsoft.com/office/officeart/2005/8/layout/hierarchy2"/>
    <dgm:cxn modelId="{3F54BCB3-3795-4F61-B26B-94879A3EA565}" srcId="{CA7751DA-5FD4-4266-B335-AD9FA40E90CD}" destId="{A442B7CB-E4FB-498D-BB7C-B419AE9263E0}" srcOrd="0" destOrd="0" parTransId="{770A19D0-82AA-4223-8E41-50CE9DD651DD}" sibTransId="{9696B47F-D408-43A2-89E9-A740F9CC797A}"/>
    <dgm:cxn modelId="{A2D149B5-0E1A-47B5-AD6A-467365A0E44E}" type="presOf" srcId="{CA7751DA-5FD4-4266-B335-AD9FA40E90CD}" destId="{2A6C329C-0883-4C32-9D71-0D99B1B6F6E9}" srcOrd="0" destOrd="0" presId="urn:microsoft.com/office/officeart/2005/8/layout/hierarchy2"/>
    <dgm:cxn modelId="{51EBD927-4D60-486D-998B-23CB42C5D646}" type="presOf" srcId="{446CCB89-9667-445C-8275-821DDB83A77C}" destId="{71432CC6-DEDA-48AB-BB5D-168C1BFD2615}" srcOrd="0" destOrd="0" presId="urn:microsoft.com/office/officeart/2005/8/layout/hierarchy2"/>
    <dgm:cxn modelId="{54A8E8CE-C011-4079-88BA-D12976C9407A}" srcId="{CA7751DA-5FD4-4266-B335-AD9FA40E90CD}" destId="{CE0E53B1-90F0-469F-B1E8-3163DB31AC58}" srcOrd="4" destOrd="0" parTransId="{446CCB89-9667-445C-8275-821DDB83A77C}" sibTransId="{3C894DBF-0641-4EBB-A283-5CBB88192328}"/>
    <dgm:cxn modelId="{A568AFAE-DDF4-4616-B5A9-4E227254C25A}" type="presOf" srcId="{C5115B90-8742-475B-A9FB-075A630BCAAE}" destId="{3A289731-8752-49E9-AFE0-E6EB7ACEBBCF}" srcOrd="0" destOrd="0" presId="urn:microsoft.com/office/officeart/2005/8/layout/hierarchy2"/>
    <dgm:cxn modelId="{D002F9FB-E705-429B-8AF7-23FEDEBA77E7}" type="presOf" srcId="{C5115B90-8742-475B-A9FB-075A630BCAAE}" destId="{C76A9BE2-1867-4276-964C-9D43D9AF94CF}" srcOrd="1" destOrd="0" presId="urn:microsoft.com/office/officeart/2005/8/layout/hierarchy2"/>
    <dgm:cxn modelId="{2760A774-8022-464C-9D8D-A04B50D7790F}" type="presOf" srcId="{4663262A-CE83-40E0-9C20-2D26985EE935}" destId="{FBA7627B-7E8D-491E-B218-88DC684EE179}" srcOrd="0" destOrd="0" presId="urn:microsoft.com/office/officeart/2005/8/layout/hierarchy2"/>
    <dgm:cxn modelId="{487D5CE2-3519-4BE0-A6FF-1F16F37CDC4F}" type="presOf" srcId="{28B5BFB3-8223-4202-97DB-939EA768B21B}" destId="{B2D4D9BE-B33D-498E-86EF-5F7CECD0D87D}" srcOrd="1" destOrd="0" presId="urn:microsoft.com/office/officeart/2005/8/layout/hierarchy2"/>
    <dgm:cxn modelId="{4334EC9C-9A90-4390-B4F7-44E06316FEAE}" type="presOf" srcId="{4663262A-CE83-40E0-9C20-2D26985EE935}" destId="{2FAD64EE-4ADF-4AB6-A935-64817101E447}" srcOrd="1" destOrd="0" presId="urn:microsoft.com/office/officeart/2005/8/layout/hierarchy2"/>
    <dgm:cxn modelId="{BCF4478B-09CD-448B-9796-BCAFDFD7689D}" srcId="{CA7751DA-5FD4-4266-B335-AD9FA40E90CD}" destId="{533291E0-F4A2-4226-93A1-22D6107E337A}" srcOrd="1" destOrd="0" parTransId="{C5115B90-8742-475B-A9FB-075A630BCAAE}" sibTransId="{B53ACA60-5173-49FB-9C8B-1418C9D7F06B}"/>
    <dgm:cxn modelId="{2EBCE754-CEC2-4C3D-BAA6-D07F31F1D417}" type="presOf" srcId="{770A19D0-82AA-4223-8E41-50CE9DD651DD}" destId="{4B10CB9E-2C40-46D4-AB81-321AA671147C}" srcOrd="0" destOrd="0" presId="urn:microsoft.com/office/officeart/2005/8/layout/hierarchy2"/>
    <dgm:cxn modelId="{8035492C-9A43-465F-8C3E-AB0BD7A88EC8}" type="presOf" srcId="{80F561D9-D840-4EB8-BAC7-10160AD26E84}" destId="{E16793B0-D706-4598-82B7-C9998CCEC46C}" srcOrd="0" destOrd="0" presId="urn:microsoft.com/office/officeart/2005/8/layout/hierarchy2"/>
    <dgm:cxn modelId="{0C8579E5-0C8B-4C68-9E0D-D3327E7980B1}" type="presOf" srcId="{CE0E53B1-90F0-469F-B1E8-3163DB31AC58}" destId="{1AF7A2A0-13A2-49FC-A727-F795C979EB48}" srcOrd="0" destOrd="0" presId="urn:microsoft.com/office/officeart/2005/8/layout/hierarchy2"/>
    <dgm:cxn modelId="{38D6CAA9-3EF3-4BC4-809D-EAC5217517BE}" srcId="{80F561D9-D840-4EB8-BAC7-10160AD26E84}" destId="{CA7751DA-5FD4-4266-B335-AD9FA40E90CD}" srcOrd="0" destOrd="0" parTransId="{ACA251F6-4D37-425C-A19F-14DD07C5DD27}" sibTransId="{F42F706C-5DAA-4DA9-A68F-A538FD727666}"/>
    <dgm:cxn modelId="{0B54A243-B89E-42E2-9175-3BCECF2C778E}" type="presOf" srcId="{533291E0-F4A2-4226-93A1-22D6107E337A}" destId="{D21988EF-C8F9-43C9-958E-7258CE669CC0}" srcOrd="0" destOrd="0" presId="urn:microsoft.com/office/officeart/2005/8/layout/hierarchy2"/>
    <dgm:cxn modelId="{93960783-FA37-4B56-9540-4038D40084B4}" type="presOf" srcId="{501CCECD-3C2B-4EB3-8F39-7AB6897105CE}" destId="{3E1C0363-DAA9-482E-BEC8-414132F19B8B}" srcOrd="0" destOrd="0" presId="urn:microsoft.com/office/officeart/2005/8/layout/hierarchy2"/>
    <dgm:cxn modelId="{84D9E3EA-6229-4225-9ACB-93124FC81A1F}" srcId="{CA7751DA-5FD4-4266-B335-AD9FA40E90CD}" destId="{501CCECD-3C2B-4EB3-8F39-7AB6897105CE}" srcOrd="3" destOrd="0" parTransId="{4663262A-CE83-40E0-9C20-2D26985EE935}" sibTransId="{4C03C254-FF3E-4FAF-AA32-4804C4CD45A5}"/>
    <dgm:cxn modelId="{BD74F919-D047-4ADE-B8B1-5AC430F4AF3F}" type="presOf" srcId="{446CCB89-9667-445C-8275-821DDB83A77C}" destId="{E9CAAF9B-A793-4952-AAF4-05A4670521BB}" srcOrd="1" destOrd="0" presId="urn:microsoft.com/office/officeart/2005/8/layout/hierarchy2"/>
    <dgm:cxn modelId="{A68399DD-875F-44CF-B54D-D46299C0513F}" srcId="{CA7751DA-5FD4-4266-B335-AD9FA40E90CD}" destId="{ED436F6F-3EDC-48B2-8276-1808B12FE135}" srcOrd="2" destOrd="0" parTransId="{28B5BFB3-8223-4202-97DB-939EA768B21B}" sibTransId="{CE8EB0B2-32A2-42C0-9E86-8AB1C90EB0FB}"/>
    <dgm:cxn modelId="{BF18383C-E7D2-4A88-9323-D920D7B33C4C}" type="presParOf" srcId="{E16793B0-D706-4598-82B7-C9998CCEC46C}" destId="{CDEF0F7B-2235-48D5-8BA5-DFC2AD74C11B}" srcOrd="0" destOrd="0" presId="urn:microsoft.com/office/officeart/2005/8/layout/hierarchy2"/>
    <dgm:cxn modelId="{D3CA0296-89D8-4120-90FC-247342DE86E8}" type="presParOf" srcId="{CDEF0F7B-2235-48D5-8BA5-DFC2AD74C11B}" destId="{2A6C329C-0883-4C32-9D71-0D99B1B6F6E9}" srcOrd="0" destOrd="0" presId="urn:microsoft.com/office/officeart/2005/8/layout/hierarchy2"/>
    <dgm:cxn modelId="{1507DB83-7A6F-4F5A-9A62-B1E4F6CECC4F}" type="presParOf" srcId="{CDEF0F7B-2235-48D5-8BA5-DFC2AD74C11B}" destId="{20D991BD-7804-4628-B051-249F3ECCC6B5}" srcOrd="1" destOrd="0" presId="urn:microsoft.com/office/officeart/2005/8/layout/hierarchy2"/>
    <dgm:cxn modelId="{B882B9A0-42C7-46BA-8E40-CEC09F9FDCD4}" type="presParOf" srcId="{20D991BD-7804-4628-B051-249F3ECCC6B5}" destId="{4B10CB9E-2C40-46D4-AB81-321AA671147C}" srcOrd="0" destOrd="0" presId="urn:microsoft.com/office/officeart/2005/8/layout/hierarchy2"/>
    <dgm:cxn modelId="{102EBC3F-1AB5-4B1F-80AF-A10A101A5F38}" type="presParOf" srcId="{4B10CB9E-2C40-46D4-AB81-321AA671147C}" destId="{509523FD-6267-4A02-A3CD-588233424FAA}" srcOrd="0" destOrd="0" presId="urn:microsoft.com/office/officeart/2005/8/layout/hierarchy2"/>
    <dgm:cxn modelId="{D7E7B98A-7A33-4425-B687-A848A8B082B4}" type="presParOf" srcId="{20D991BD-7804-4628-B051-249F3ECCC6B5}" destId="{0F24F281-3913-4998-98D7-73C386C84929}" srcOrd="1" destOrd="0" presId="urn:microsoft.com/office/officeart/2005/8/layout/hierarchy2"/>
    <dgm:cxn modelId="{4C2B2624-598A-4E2D-BE1A-61CF2456D346}" type="presParOf" srcId="{0F24F281-3913-4998-98D7-73C386C84929}" destId="{6D33D083-B1C1-48ED-AC76-653F23394AD0}" srcOrd="0" destOrd="0" presId="urn:microsoft.com/office/officeart/2005/8/layout/hierarchy2"/>
    <dgm:cxn modelId="{752EA3F3-7A97-4411-8A8D-911CB0F77919}" type="presParOf" srcId="{0F24F281-3913-4998-98D7-73C386C84929}" destId="{4911B6B1-D9FC-4E81-A642-4C900B8F835A}" srcOrd="1" destOrd="0" presId="urn:microsoft.com/office/officeart/2005/8/layout/hierarchy2"/>
    <dgm:cxn modelId="{74195101-F628-4794-80B3-B08BA6F8C095}" type="presParOf" srcId="{20D991BD-7804-4628-B051-249F3ECCC6B5}" destId="{3A289731-8752-49E9-AFE0-E6EB7ACEBBCF}" srcOrd="2" destOrd="0" presId="urn:microsoft.com/office/officeart/2005/8/layout/hierarchy2"/>
    <dgm:cxn modelId="{FB1EB26B-6CBF-4FA0-9AD9-454F593B8F02}" type="presParOf" srcId="{3A289731-8752-49E9-AFE0-E6EB7ACEBBCF}" destId="{C76A9BE2-1867-4276-964C-9D43D9AF94CF}" srcOrd="0" destOrd="0" presId="urn:microsoft.com/office/officeart/2005/8/layout/hierarchy2"/>
    <dgm:cxn modelId="{9D362003-E05E-415B-84B0-ADB979148D12}" type="presParOf" srcId="{20D991BD-7804-4628-B051-249F3ECCC6B5}" destId="{113CAFE7-1CE2-49B2-AB31-5A7E75D83B56}" srcOrd="3" destOrd="0" presId="urn:microsoft.com/office/officeart/2005/8/layout/hierarchy2"/>
    <dgm:cxn modelId="{06597017-E5FF-46AF-8D1B-78B5C55E6D11}" type="presParOf" srcId="{113CAFE7-1CE2-49B2-AB31-5A7E75D83B56}" destId="{D21988EF-C8F9-43C9-958E-7258CE669CC0}" srcOrd="0" destOrd="0" presId="urn:microsoft.com/office/officeart/2005/8/layout/hierarchy2"/>
    <dgm:cxn modelId="{2ED6463B-F837-4C9B-9078-16046DA6EBF9}" type="presParOf" srcId="{113CAFE7-1CE2-49B2-AB31-5A7E75D83B56}" destId="{6CD64CC8-E6D0-4351-9EE5-541CB2C53062}" srcOrd="1" destOrd="0" presId="urn:microsoft.com/office/officeart/2005/8/layout/hierarchy2"/>
    <dgm:cxn modelId="{82D2B6B3-4331-4BDD-AF78-E354FF4CF20B}" type="presParOf" srcId="{20D991BD-7804-4628-B051-249F3ECCC6B5}" destId="{76CE0C21-900A-4AAB-843B-E3C0114F6BE1}" srcOrd="4" destOrd="0" presId="urn:microsoft.com/office/officeart/2005/8/layout/hierarchy2"/>
    <dgm:cxn modelId="{3F4F62E1-3F91-4929-8376-7C6BB3C266B1}" type="presParOf" srcId="{76CE0C21-900A-4AAB-843B-E3C0114F6BE1}" destId="{B2D4D9BE-B33D-498E-86EF-5F7CECD0D87D}" srcOrd="0" destOrd="0" presId="urn:microsoft.com/office/officeart/2005/8/layout/hierarchy2"/>
    <dgm:cxn modelId="{05E1213C-4BA4-4B67-A781-B4BE8D9D95A0}" type="presParOf" srcId="{20D991BD-7804-4628-B051-249F3ECCC6B5}" destId="{769157B6-8F22-4488-B095-37C59DB22E94}" srcOrd="5" destOrd="0" presId="urn:microsoft.com/office/officeart/2005/8/layout/hierarchy2"/>
    <dgm:cxn modelId="{993E1130-8F0D-4FED-B101-04A87128E4A6}" type="presParOf" srcId="{769157B6-8F22-4488-B095-37C59DB22E94}" destId="{3E6B2F49-B2F7-4258-AC35-4BF152C1564C}" srcOrd="0" destOrd="0" presId="urn:microsoft.com/office/officeart/2005/8/layout/hierarchy2"/>
    <dgm:cxn modelId="{53C242AE-D3F2-4424-A667-06AA6A4FBAD2}" type="presParOf" srcId="{769157B6-8F22-4488-B095-37C59DB22E94}" destId="{3CC40E80-E4FB-4750-8DE5-546AE98E174C}" srcOrd="1" destOrd="0" presId="urn:microsoft.com/office/officeart/2005/8/layout/hierarchy2"/>
    <dgm:cxn modelId="{AAD9A60C-8661-4AA9-A550-385DA80E39ED}" type="presParOf" srcId="{20D991BD-7804-4628-B051-249F3ECCC6B5}" destId="{FBA7627B-7E8D-491E-B218-88DC684EE179}" srcOrd="6" destOrd="0" presId="urn:microsoft.com/office/officeart/2005/8/layout/hierarchy2"/>
    <dgm:cxn modelId="{676F5DAB-9892-4B4E-93D6-913F8DC30037}" type="presParOf" srcId="{FBA7627B-7E8D-491E-B218-88DC684EE179}" destId="{2FAD64EE-4ADF-4AB6-A935-64817101E447}" srcOrd="0" destOrd="0" presId="urn:microsoft.com/office/officeart/2005/8/layout/hierarchy2"/>
    <dgm:cxn modelId="{2AB5A9F3-4B82-4016-AB75-5CE76F7690EE}" type="presParOf" srcId="{20D991BD-7804-4628-B051-249F3ECCC6B5}" destId="{AD8923B9-9636-44B3-8A10-C22A5C5A29DF}" srcOrd="7" destOrd="0" presId="urn:microsoft.com/office/officeart/2005/8/layout/hierarchy2"/>
    <dgm:cxn modelId="{6169C4CF-FDDE-410B-8204-646DDEAE01E3}" type="presParOf" srcId="{AD8923B9-9636-44B3-8A10-C22A5C5A29DF}" destId="{3E1C0363-DAA9-482E-BEC8-414132F19B8B}" srcOrd="0" destOrd="0" presId="urn:microsoft.com/office/officeart/2005/8/layout/hierarchy2"/>
    <dgm:cxn modelId="{A5CB70AA-8014-4DAB-B25A-1DC84C411537}" type="presParOf" srcId="{AD8923B9-9636-44B3-8A10-C22A5C5A29DF}" destId="{C5293010-9187-45DF-B17F-09F37A3227E6}" srcOrd="1" destOrd="0" presId="urn:microsoft.com/office/officeart/2005/8/layout/hierarchy2"/>
    <dgm:cxn modelId="{49F9E3C5-72BC-4C33-B71E-8A2D430265B1}" type="presParOf" srcId="{20D991BD-7804-4628-B051-249F3ECCC6B5}" destId="{71432CC6-DEDA-48AB-BB5D-168C1BFD2615}" srcOrd="8" destOrd="0" presId="urn:microsoft.com/office/officeart/2005/8/layout/hierarchy2"/>
    <dgm:cxn modelId="{3EB343A2-DC6A-48BE-B182-9D0445770AB9}" type="presParOf" srcId="{71432CC6-DEDA-48AB-BB5D-168C1BFD2615}" destId="{E9CAAF9B-A793-4952-AAF4-05A4670521BB}" srcOrd="0" destOrd="0" presId="urn:microsoft.com/office/officeart/2005/8/layout/hierarchy2"/>
    <dgm:cxn modelId="{678EB906-E802-4ED4-BB8B-76D605E54F3B}" type="presParOf" srcId="{20D991BD-7804-4628-B051-249F3ECCC6B5}" destId="{EBB820D2-D1E1-40F1-9A9B-8E8B90FF3903}" srcOrd="9" destOrd="0" presId="urn:microsoft.com/office/officeart/2005/8/layout/hierarchy2"/>
    <dgm:cxn modelId="{E2EFA0FD-2A0F-49E3-BFA6-8D20D6FDEDB4}" type="presParOf" srcId="{EBB820D2-D1E1-40F1-9A9B-8E8B90FF3903}" destId="{1AF7A2A0-13A2-49FC-A727-F795C979EB48}" srcOrd="0" destOrd="0" presId="urn:microsoft.com/office/officeart/2005/8/layout/hierarchy2"/>
    <dgm:cxn modelId="{05D14D21-A93B-4DE8-94ED-FA1C72958BDD}" type="presParOf" srcId="{EBB820D2-D1E1-40F1-9A9B-8E8B90FF3903}" destId="{03E1BB4E-CAB8-43A3-AF31-216A622BA0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CA877D-D3D1-4D41-A2B8-9F3C6E826528}" type="doc">
      <dgm:prSet loTypeId="urn:microsoft.com/office/officeart/2005/8/layout/pyramid2" loCatId="pyramid" qsTypeId="urn:microsoft.com/office/officeart/2005/8/quickstyle/3d2" qsCatId="3D" csTypeId="urn:microsoft.com/office/officeart/2005/8/colors/colorful5" csCatId="colorful" phldr="1"/>
      <dgm:spPr/>
    </dgm:pt>
    <dgm:pt modelId="{D00FD49A-87FC-4938-BCFC-5AD2D7246CFB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Координационный совет</a:t>
          </a:r>
        </a:p>
      </dgm:t>
    </dgm:pt>
    <dgm:pt modelId="{C8170CCF-1A43-4BB0-8870-DADA760FBB6F}" type="parTrans" cxnId="{8AD3E715-00F0-45D0-8421-9BA3BA51AEB0}">
      <dgm:prSet/>
      <dgm:spPr/>
      <dgm:t>
        <a:bodyPr/>
        <a:lstStyle/>
        <a:p>
          <a:endParaRPr lang="ru-RU"/>
        </a:p>
      </dgm:t>
    </dgm:pt>
    <dgm:pt modelId="{34BCA563-09F2-4732-8FC1-1246D913EFD8}" type="sibTrans" cxnId="{8AD3E715-00F0-45D0-8421-9BA3BA51AEB0}">
      <dgm:prSet/>
      <dgm:spPr/>
      <dgm:t>
        <a:bodyPr/>
        <a:lstStyle/>
        <a:p>
          <a:endParaRPr lang="ru-RU"/>
        </a:p>
      </dgm:t>
    </dgm:pt>
    <dgm:pt modelId="{FCD3FF06-C0DB-4B9E-BAF9-97F7E8CF0D10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>
            <a:lnSpc>
              <a:spcPts val="1500"/>
            </a:lnSpc>
          </a:pPr>
          <a:r>
            <a:rPr lang="ru-RU" sz="2300" b="1" dirty="0">
              <a:solidFill>
                <a:srgbClr val="002060"/>
              </a:solidFill>
            </a:rPr>
            <a:t>Министерство </a:t>
          </a:r>
          <a:r>
            <a:rPr lang="ru-RU" sz="2300" b="1" dirty="0" smtClean="0">
              <a:solidFill>
                <a:srgbClr val="002060"/>
              </a:solidFill>
            </a:rPr>
            <a:t>образования</a:t>
          </a:r>
        </a:p>
        <a:p>
          <a:pPr>
            <a:lnSpc>
              <a:spcPts val="1500"/>
            </a:lnSpc>
          </a:pPr>
          <a:r>
            <a:rPr lang="ru-RU" sz="2300" b="1" dirty="0" smtClean="0">
              <a:solidFill>
                <a:srgbClr val="002060"/>
              </a:solidFill>
            </a:rPr>
            <a:t> </a:t>
          </a:r>
          <a:r>
            <a:rPr lang="ru-RU" sz="2300" b="1" dirty="0">
              <a:solidFill>
                <a:srgbClr val="002060"/>
              </a:solidFill>
            </a:rPr>
            <a:t>Республики Башкортостан</a:t>
          </a:r>
        </a:p>
      </dgm:t>
    </dgm:pt>
    <dgm:pt modelId="{DFCDAB0E-2B55-4C7C-B68B-D180DFB9DE52}" type="parTrans" cxnId="{8BB20BF2-21F1-4E94-AD4F-E0A708BAAA2B}">
      <dgm:prSet/>
      <dgm:spPr/>
      <dgm:t>
        <a:bodyPr/>
        <a:lstStyle/>
        <a:p>
          <a:endParaRPr lang="ru-RU"/>
        </a:p>
      </dgm:t>
    </dgm:pt>
    <dgm:pt modelId="{9ACA8B8A-F644-48E1-81A8-3DC6B334DB74}" type="sibTrans" cxnId="{8BB20BF2-21F1-4E94-AD4F-E0A708BAAA2B}">
      <dgm:prSet/>
      <dgm:spPr/>
      <dgm:t>
        <a:bodyPr/>
        <a:lstStyle/>
        <a:p>
          <a:endParaRPr lang="ru-RU"/>
        </a:p>
      </dgm:t>
    </dgm:pt>
    <dgm:pt modelId="{808B2C4B-7448-4D3F-83BB-EA59794FC9D9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ГБУ ДО Республиканский детский оздоровительно-образовательный центр туризма, краеведения и экскурсий</a:t>
          </a:r>
        </a:p>
      </dgm:t>
    </dgm:pt>
    <dgm:pt modelId="{E16D7B8D-FEF4-4F46-9BE2-FD1A3193BC20}" type="parTrans" cxnId="{4A7A22DA-DB20-4EBE-B071-822FF08CC30A}">
      <dgm:prSet/>
      <dgm:spPr/>
      <dgm:t>
        <a:bodyPr/>
        <a:lstStyle/>
        <a:p>
          <a:endParaRPr lang="ru-RU"/>
        </a:p>
      </dgm:t>
    </dgm:pt>
    <dgm:pt modelId="{6C703638-134C-48DB-9BD2-77D0B5CD42F6}" type="sibTrans" cxnId="{4A7A22DA-DB20-4EBE-B071-822FF08CC30A}">
      <dgm:prSet/>
      <dgm:spPr/>
      <dgm:t>
        <a:bodyPr/>
        <a:lstStyle/>
        <a:p>
          <a:endParaRPr lang="ru-RU"/>
        </a:p>
      </dgm:t>
    </dgm:pt>
    <dgm:pt modelId="{A6F37672-129D-4287-A9FF-1BC401C4D98D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Муниципальные организации дополнительного образования</a:t>
          </a:r>
        </a:p>
      </dgm:t>
    </dgm:pt>
    <dgm:pt modelId="{A62E1B4D-6CE6-4768-B9BB-503EF8ED1EE3}" type="parTrans" cxnId="{B77FE84E-22AF-4409-98FF-7D5A545F1DD2}">
      <dgm:prSet/>
      <dgm:spPr/>
      <dgm:t>
        <a:bodyPr/>
        <a:lstStyle/>
        <a:p>
          <a:endParaRPr lang="ru-RU"/>
        </a:p>
      </dgm:t>
    </dgm:pt>
    <dgm:pt modelId="{F55A6F92-D6F4-47DE-B08D-84CD47321468}" type="sibTrans" cxnId="{B77FE84E-22AF-4409-98FF-7D5A545F1DD2}">
      <dgm:prSet/>
      <dgm:spPr/>
      <dgm:t>
        <a:bodyPr/>
        <a:lstStyle/>
        <a:p>
          <a:endParaRPr lang="ru-RU"/>
        </a:p>
      </dgm:t>
    </dgm:pt>
    <dgm:pt modelId="{2A60B89A-EA6B-4E69-A55F-7C11CAD7DE2B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Образовательные организации-партнеры </a:t>
          </a:r>
        </a:p>
      </dgm:t>
    </dgm:pt>
    <dgm:pt modelId="{00E324CD-D4D9-45E0-9BC9-450D3D698E64}" type="parTrans" cxnId="{DD19892D-7672-4C7D-9A2A-2CA642132F5E}">
      <dgm:prSet/>
      <dgm:spPr/>
      <dgm:t>
        <a:bodyPr/>
        <a:lstStyle/>
        <a:p>
          <a:endParaRPr lang="ru-RU"/>
        </a:p>
      </dgm:t>
    </dgm:pt>
    <dgm:pt modelId="{39FC6BB8-3815-41F0-BCD0-165594249416}" type="sibTrans" cxnId="{DD19892D-7672-4C7D-9A2A-2CA642132F5E}">
      <dgm:prSet/>
      <dgm:spPr/>
      <dgm:t>
        <a:bodyPr/>
        <a:lstStyle/>
        <a:p>
          <a:endParaRPr lang="ru-RU"/>
        </a:p>
      </dgm:t>
    </dgm:pt>
    <dgm:pt modelId="{72C71091-317C-4BFC-8647-55D18B862058}" type="pres">
      <dgm:prSet presAssocID="{10CA877D-D3D1-4D41-A2B8-9F3C6E826528}" presName="compositeShape" presStyleCnt="0">
        <dgm:presLayoutVars>
          <dgm:dir/>
          <dgm:resizeHandles/>
        </dgm:presLayoutVars>
      </dgm:prSet>
      <dgm:spPr/>
    </dgm:pt>
    <dgm:pt modelId="{38BAA461-70C6-4511-8DBF-1A77DDB4AE72}" type="pres">
      <dgm:prSet presAssocID="{10CA877D-D3D1-4D41-A2B8-9F3C6E826528}" presName="pyramid" presStyleLbl="node1" presStyleIdx="0" presStyleCnt="1" custScaleX="144771" custLinFactNeighborX="-102" custLinFactNeighborY="-595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</dgm:pt>
    <dgm:pt modelId="{F9A533F1-4099-4DB4-A183-BC3F3E93A6FD}" type="pres">
      <dgm:prSet presAssocID="{10CA877D-D3D1-4D41-A2B8-9F3C6E826528}" presName="theList" presStyleCnt="0"/>
      <dgm:spPr/>
    </dgm:pt>
    <dgm:pt modelId="{AD0F87B3-5848-4536-9FF2-EE54091284FF}" type="pres">
      <dgm:prSet presAssocID="{D00FD49A-87FC-4938-BCFC-5AD2D7246CFB}" presName="aNode" presStyleLbl="fgAcc1" presStyleIdx="0" presStyleCnt="5" custScaleX="229135" custScaleY="151169" custLinFactNeighborX="4209" custLinFactNeighborY="17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5C9E1-7062-41CC-BBB3-E00B14256BD6}" type="pres">
      <dgm:prSet presAssocID="{D00FD49A-87FC-4938-BCFC-5AD2D7246CFB}" presName="aSpace" presStyleCnt="0"/>
      <dgm:spPr/>
    </dgm:pt>
    <dgm:pt modelId="{FD1C8CD7-75D6-44F9-A6D0-236CEE5ED392}" type="pres">
      <dgm:prSet presAssocID="{FCD3FF06-C0DB-4B9E-BAF9-97F7E8CF0D10}" presName="aNode" presStyleLbl="fgAcc1" presStyleIdx="1" presStyleCnt="5" custScaleX="230106" custScaleY="154410" custLinFactY="3615" custLinFactNeighborX="56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BC5D-8736-46C0-A9E4-F3419C52CB33}" type="pres">
      <dgm:prSet presAssocID="{FCD3FF06-C0DB-4B9E-BAF9-97F7E8CF0D10}" presName="aSpace" presStyleCnt="0"/>
      <dgm:spPr/>
    </dgm:pt>
    <dgm:pt modelId="{DF2BA7CC-3133-4A0A-A9F1-41970EA8CA6E}" type="pres">
      <dgm:prSet presAssocID="{808B2C4B-7448-4D3F-83BB-EA59794FC9D9}" presName="aNode" presStyleLbl="fgAcc1" presStyleIdx="2" presStyleCnt="5" custScaleX="229875" custScaleY="143077" custLinFactY="10521" custLinFactNeighborX="49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F1F72-E8CE-49A0-AD84-FBBBEB339CDE}" type="pres">
      <dgm:prSet presAssocID="{808B2C4B-7448-4D3F-83BB-EA59794FC9D9}" presName="aSpace" presStyleCnt="0"/>
      <dgm:spPr/>
    </dgm:pt>
    <dgm:pt modelId="{47C6B159-A3BB-47AD-89BC-2F93DA90014D}" type="pres">
      <dgm:prSet presAssocID="{A6F37672-129D-4287-A9FF-1BC401C4D98D}" presName="aNode" presStyleLbl="fgAcc1" presStyleIdx="3" presStyleCnt="5" custScaleX="230137" custScaleY="135140" custLinFactY="25320" custLinFactNeighborX="42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D2426-94DB-48B8-A1D2-05222E0D6C19}" type="pres">
      <dgm:prSet presAssocID="{A6F37672-129D-4287-A9FF-1BC401C4D98D}" presName="aSpace" presStyleCnt="0"/>
      <dgm:spPr/>
    </dgm:pt>
    <dgm:pt modelId="{CD6A6E72-CEEA-41F9-9327-93C57866F2CC}" type="pres">
      <dgm:prSet presAssocID="{2A60B89A-EA6B-4E69-A55F-7C11CAD7DE2B}" presName="aNode" presStyleLbl="fgAcc1" presStyleIdx="4" presStyleCnt="5" custScaleX="233933" custScaleY="130081" custLinFactY="38804" custLinFactNeighborX="28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D10B0-8268-451A-82A2-CE4FBD44D8D9}" type="pres">
      <dgm:prSet presAssocID="{2A60B89A-EA6B-4E69-A55F-7C11CAD7DE2B}" presName="aSpace" presStyleCnt="0"/>
      <dgm:spPr/>
    </dgm:pt>
  </dgm:ptLst>
  <dgm:cxnLst>
    <dgm:cxn modelId="{DD19892D-7672-4C7D-9A2A-2CA642132F5E}" srcId="{10CA877D-D3D1-4D41-A2B8-9F3C6E826528}" destId="{2A60B89A-EA6B-4E69-A55F-7C11CAD7DE2B}" srcOrd="4" destOrd="0" parTransId="{00E324CD-D4D9-45E0-9BC9-450D3D698E64}" sibTransId="{39FC6BB8-3815-41F0-BCD0-165594249416}"/>
    <dgm:cxn modelId="{9695C745-2841-4CB0-B7A6-7D96100AAC9D}" type="presOf" srcId="{10CA877D-D3D1-4D41-A2B8-9F3C6E826528}" destId="{72C71091-317C-4BFC-8647-55D18B862058}" srcOrd="0" destOrd="0" presId="urn:microsoft.com/office/officeart/2005/8/layout/pyramid2"/>
    <dgm:cxn modelId="{B77FE84E-22AF-4409-98FF-7D5A545F1DD2}" srcId="{10CA877D-D3D1-4D41-A2B8-9F3C6E826528}" destId="{A6F37672-129D-4287-A9FF-1BC401C4D98D}" srcOrd="3" destOrd="0" parTransId="{A62E1B4D-6CE6-4768-B9BB-503EF8ED1EE3}" sibTransId="{F55A6F92-D6F4-47DE-B08D-84CD47321468}"/>
    <dgm:cxn modelId="{875CFBA7-C30C-4191-A5A1-499FFD6B3DE1}" type="presOf" srcId="{FCD3FF06-C0DB-4B9E-BAF9-97F7E8CF0D10}" destId="{FD1C8CD7-75D6-44F9-A6D0-236CEE5ED392}" srcOrd="0" destOrd="0" presId="urn:microsoft.com/office/officeart/2005/8/layout/pyramid2"/>
    <dgm:cxn modelId="{39026BE9-10E1-4D32-BB6D-6F6433362924}" type="presOf" srcId="{808B2C4B-7448-4D3F-83BB-EA59794FC9D9}" destId="{DF2BA7CC-3133-4A0A-A9F1-41970EA8CA6E}" srcOrd="0" destOrd="0" presId="urn:microsoft.com/office/officeart/2005/8/layout/pyramid2"/>
    <dgm:cxn modelId="{3334E439-9A0A-4B79-8365-E9941785120C}" type="presOf" srcId="{2A60B89A-EA6B-4E69-A55F-7C11CAD7DE2B}" destId="{CD6A6E72-CEEA-41F9-9327-93C57866F2CC}" srcOrd="0" destOrd="0" presId="urn:microsoft.com/office/officeart/2005/8/layout/pyramid2"/>
    <dgm:cxn modelId="{2AABAE0F-8B7A-4A7D-82BA-52B296AAC657}" type="presOf" srcId="{A6F37672-129D-4287-A9FF-1BC401C4D98D}" destId="{47C6B159-A3BB-47AD-89BC-2F93DA90014D}" srcOrd="0" destOrd="0" presId="urn:microsoft.com/office/officeart/2005/8/layout/pyramid2"/>
    <dgm:cxn modelId="{8AD3E715-00F0-45D0-8421-9BA3BA51AEB0}" srcId="{10CA877D-D3D1-4D41-A2B8-9F3C6E826528}" destId="{D00FD49A-87FC-4938-BCFC-5AD2D7246CFB}" srcOrd="0" destOrd="0" parTransId="{C8170CCF-1A43-4BB0-8870-DADA760FBB6F}" sibTransId="{34BCA563-09F2-4732-8FC1-1246D913EFD8}"/>
    <dgm:cxn modelId="{26418524-7847-4F78-A9F3-F43130787832}" type="presOf" srcId="{D00FD49A-87FC-4938-BCFC-5AD2D7246CFB}" destId="{AD0F87B3-5848-4536-9FF2-EE54091284FF}" srcOrd="0" destOrd="0" presId="urn:microsoft.com/office/officeart/2005/8/layout/pyramid2"/>
    <dgm:cxn modelId="{8BB20BF2-21F1-4E94-AD4F-E0A708BAAA2B}" srcId="{10CA877D-D3D1-4D41-A2B8-9F3C6E826528}" destId="{FCD3FF06-C0DB-4B9E-BAF9-97F7E8CF0D10}" srcOrd="1" destOrd="0" parTransId="{DFCDAB0E-2B55-4C7C-B68B-D180DFB9DE52}" sibTransId="{9ACA8B8A-F644-48E1-81A8-3DC6B334DB74}"/>
    <dgm:cxn modelId="{4A7A22DA-DB20-4EBE-B071-822FF08CC30A}" srcId="{10CA877D-D3D1-4D41-A2B8-9F3C6E826528}" destId="{808B2C4B-7448-4D3F-83BB-EA59794FC9D9}" srcOrd="2" destOrd="0" parTransId="{E16D7B8D-FEF4-4F46-9BE2-FD1A3193BC20}" sibTransId="{6C703638-134C-48DB-9BD2-77D0B5CD42F6}"/>
    <dgm:cxn modelId="{18459ECA-6824-4A00-A6D8-CCEAC6C5B2CE}" type="presParOf" srcId="{72C71091-317C-4BFC-8647-55D18B862058}" destId="{38BAA461-70C6-4511-8DBF-1A77DDB4AE72}" srcOrd="0" destOrd="0" presId="urn:microsoft.com/office/officeart/2005/8/layout/pyramid2"/>
    <dgm:cxn modelId="{357E9123-D0BE-45E6-AFD8-B7BFF46BE03A}" type="presParOf" srcId="{72C71091-317C-4BFC-8647-55D18B862058}" destId="{F9A533F1-4099-4DB4-A183-BC3F3E93A6FD}" srcOrd="1" destOrd="0" presId="urn:microsoft.com/office/officeart/2005/8/layout/pyramid2"/>
    <dgm:cxn modelId="{CA06FE67-AA38-4F7B-8576-C42035E8780A}" type="presParOf" srcId="{F9A533F1-4099-4DB4-A183-BC3F3E93A6FD}" destId="{AD0F87B3-5848-4536-9FF2-EE54091284FF}" srcOrd="0" destOrd="0" presId="urn:microsoft.com/office/officeart/2005/8/layout/pyramid2"/>
    <dgm:cxn modelId="{77FF7C2D-CE00-4E75-B242-60A39A5B461F}" type="presParOf" srcId="{F9A533F1-4099-4DB4-A183-BC3F3E93A6FD}" destId="{4A25C9E1-7062-41CC-BBB3-E00B14256BD6}" srcOrd="1" destOrd="0" presId="urn:microsoft.com/office/officeart/2005/8/layout/pyramid2"/>
    <dgm:cxn modelId="{A082CF80-8029-4D52-81CE-0878A2952F1D}" type="presParOf" srcId="{F9A533F1-4099-4DB4-A183-BC3F3E93A6FD}" destId="{FD1C8CD7-75D6-44F9-A6D0-236CEE5ED392}" srcOrd="2" destOrd="0" presId="urn:microsoft.com/office/officeart/2005/8/layout/pyramid2"/>
    <dgm:cxn modelId="{EDB96E9D-6962-4930-A7C1-FC810814D064}" type="presParOf" srcId="{F9A533F1-4099-4DB4-A183-BC3F3E93A6FD}" destId="{EDDABC5D-8736-46C0-A9E4-F3419C52CB33}" srcOrd="3" destOrd="0" presId="urn:microsoft.com/office/officeart/2005/8/layout/pyramid2"/>
    <dgm:cxn modelId="{D38EE11A-ED35-450E-91DE-0588DF7E6300}" type="presParOf" srcId="{F9A533F1-4099-4DB4-A183-BC3F3E93A6FD}" destId="{DF2BA7CC-3133-4A0A-A9F1-41970EA8CA6E}" srcOrd="4" destOrd="0" presId="urn:microsoft.com/office/officeart/2005/8/layout/pyramid2"/>
    <dgm:cxn modelId="{F42596CE-D786-4E16-A66A-58C45DF4555C}" type="presParOf" srcId="{F9A533F1-4099-4DB4-A183-BC3F3E93A6FD}" destId="{98CF1F72-E8CE-49A0-AD84-FBBBEB339CDE}" srcOrd="5" destOrd="0" presId="urn:microsoft.com/office/officeart/2005/8/layout/pyramid2"/>
    <dgm:cxn modelId="{8D3F8747-AB8C-4D3C-B566-C2EDFEFFD62A}" type="presParOf" srcId="{F9A533F1-4099-4DB4-A183-BC3F3E93A6FD}" destId="{47C6B159-A3BB-47AD-89BC-2F93DA90014D}" srcOrd="6" destOrd="0" presId="urn:microsoft.com/office/officeart/2005/8/layout/pyramid2"/>
    <dgm:cxn modelId="{5745C27A-7E6C-42B2-B02F-E5771F12611C}" type="presParOf" srcId="{F9A533F1-4099-4DB4-A183-BC3F3E93A6FD}" destId="{0CCD2426-94DB-48B8-A1D2-05222E0D6C19}" srcOrd="7" destOrd="0" presId="urn:microsoft.com/office/officeart/2005/8/layout/pyramid2"/>
    <dgm:cxn modelId="{1EAB1212-A1F0-4D3D-A525-6F4DE07192C7}" type="presParOf" srcId="{F9A533F1-4099-4DB4-A183-BC3F3E93A6FD}" destId="{CD6A6E72-CEEA-41F9-9327-93C57866F2CC}" srcOrd="8" destOrd="0" presId="urn:microsoft.com/office/officeart/2005/8/layout/pyramid2"/>
    <dgm:cxn modelId="{233D14C3-6C9E-45F3-B47E-FF77A57709BA}" type="presParOf" srcId="{F9A533F1-4099-4DB4-A183-BC3F3E93A6FD}" destId="{2ADD10B0-8268-451A-82A2-CE4FBD44D8D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5846D1-52EA-4A51-AE6F-87AEC6D7C52A}" type="doc">
      <dgm:prSet loTypeId="urn:microsoft.com/office/officeart/2005/8/layout/radial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C0F51B-D448-4F56-A7E0-759BDC2CFD0F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rgbClr val="002060"/>
              </a:solidFill>
            </a:rPr>
            <a:t>СПОРТИВНО-ОЗДОРОВИТЕЛЬНЫЙ ТУРИЗМ</a:t>
          </a:r>
        </a:p>
      </dgm:t>
    </dgm:pt>
    <dgm:pt modelId="{CE761132-6BD8-4F1C-A399-984B36E8D536}" type="parTrans" cxnId="{2492161C-B231-418A-BFC7-175A898C1BCB}">
      <dgm:prSet/>
      <dgm:spPr/>
      <dgm:t>
        <a:bodyPr/>
        <a:lstStyle/>
        <a:p>
          <a:pPr algn="l"/>
          <a:endParaRPr lang="ru-RU"/>
        </a:p>
      </dgm:t>
    </dgm:pt>
    <dgm:pt modelId="{F1D04666-8BC9-456A-9730-B72494CBA9CF}" type="sibTrans" cxnId="{2492161C-B231-418A-BFC7-175A898C1BCB}">
      <dgm:prSet/>
      <dgm:spPr/>
      <dgm:t>
        <a:bodyPr/>
        <a:lstStyle/>
        <a:p>
          <a:pPr algn="l"/>
          <a:endParaRPr lang="ru-RU"/>
        </a:p>
      </dgm:t>
    </dgm:pt>
    <dgm:pt modelId="{86AE3527-504D-4D05-8F31-5E217E7E2B01}">
      <dgm:prSet phldrT="[Текст]" custT="1"/>
      <dgm:spPr/>
      <dgm:t>
        <a:bodyPr/>
        <a:lstStyle/>
        <a:p>
          <a:pPr algn="r"/>
          <a:r>
            <a:rPr lang="ru-RU" sz="1800" b="1" dirty="0">
              <a:solidFill>
                <a:srgbClr val="002060"/>
              </a:solidFill>
            </a:rPr>
            <a:t>соревнования и слеты</a:t>
          </a:r>
        </a:p>
      </dgm:t>
    </dgm:pt>
    <dgm:pt modelId="{A8A21B57-DABF-4051-9DCB-F6C45588F2D5}" type="parTrans" cxnId="{3FCFA116-1278-4AC1-853E-D481E8705D65}">
      <dgm:prSet/>
      <dgm:spPr/>
      <dgm:t>
        <a:bodyPr/>
        <a:lstStyle/>
        <a:p>
          <a:pPr algn="l"/>
          <a:endParaRPr lang="ru-RU"/>
        </a:p>
      </dgm:t>
    </dgm:pt>
    <dgm:pt modelId="{80AC537A-1AE1-49B4-88F4-21E64B6431D1}" type="sibTrans" cxnId="{3FCFA116-1278-4AC1-853E-D481E8705D65}">
      <dgm:prSet/>
      <dgm:spPr/>
      <dgm:t>
        <a:bodyPr/>
        <a:lstStyle/>
        <a:p>
          <a:pPr algn="l"/>
          <a:endParaRPr lang="ru-RU"/>
        </a:p>
      </dgm:t>
    </dgm:pt>
    <dgm:pt modelId="{3610EEB6-2E42-4DC0-B782-B818EC132968}">
      <dgm:prSet phldrT="[Текст]" custT="1"/>
      <dgm:spPr/>
      <dgm:t>
        <a:bodyPr/>
        <a:lstStyle/>
        <a:p>
          <a:pPr algn="r"/>
          <a:r>
            <a:rPr lang="ru-RU" sz="1800" b="1" dirty="0">
              <a:solidFill>
                <a:srgbClr val="002060"/>
              </a:solidFill>
            </a:rPr>
            <a:t>походы и экспедиции</a:t>
          </a:r>
        </a:p>
      </dgm:t>
    </dgm:pt>
    <dgm:pt modelId="{80A612F4-680F-4537-8B74-90C33766840B}" type="parTrans" cxnId="{553F1EB1-09EE-45EC-8F40-7DF7DE93E2A7}">
      <dgm:prSet/>
      <dgm:spPr/>
      <dgm:t>
        <a:bodyPr/>
        <a:lstStyle/>
        <a:p>
          <a:pPr algn="l"/>
          <a:endParaRPr lang="ru-RU"/>
        </a:p>
      </dgm:t>
    </dgm:pt>
    <dgm:pt modelId="{22DC76DE-B455-4C4E-B0D8-9621E17D52E8}" type="sibTrans" cxnId="{553F1EB1-09EE-45EC-8F40-7DF7DE93E2A7}">
      <dgm:prSet/>
      <dgm:spPr/>
      <dgm:t>
        <a:bodyPr/>
        <a:lstStyle/>
        <a:p>
          <a:pPr algn="l"/>
          <a:endParaRPr lang="ru-RU"/>
        </a:p>
      </dgm:t>
    </dgm:pt>
    <dgm:pt modelId="{542E6BFE-FADA-4CFF-B355-42CC5DFE379E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rgbClr val="002060"/>
              </a:solidFill>
            </a:rPr>
            <a:t>КУЛЬТУРНО-ПОЗНАВАТЕЛЬНЫЙ ТУРИЗМ</a:t>
          </a:r>
        </a:p>
      </dgm:t>
    </dgm:pt>
    <dgm:pt modelId="{8E43EE51-8918-4A39-BF4D-D3D310CC132F}" type="parTrans" cxnId="{365CB1D0-54D2-4FF0-91D9-67741C37B02A}">
      <dgm:prSet/>
      <dgm:spPr/>
      <dgm:t>
        <a:bodyPr/>
        <a:lstStyle/>
        <a:p>
          <a:pPr algn="l"/>
          <a:endParaRPr lang="ru-RU"/>
        </a:p>
      </dgm:t>
    </dgm:pt>
    <dgm:pt modelId="{ECDDBFC0-AE21-4C87-914B-82887B68FA35}" type="sibTrans" cxnId="{365CB1D0-54D2-4FF0-91D9-67741C37B02A}">
      <dgm:prSet/>
      <dgm:spPr/>
      <dgm:t>
        <a:bodyPr/>
        <a:lstStyle/>
        <a:p>
          <a:pPr algn="l"/>
          <a:endParaRPr lang="ru-RU"/>
        </a:p>
      </dgm:t>
    </dgm:pt>
    <dgm:pt modelId="{4D29A01E-EE60-4A7F-A4DF-651A6AEF7F2D}">
      <dgm:prSet phldrT="[Текст]" custT="1"/>
      <dgm:spPr/>
      <dgm:t>
        <a:bodyPr/>
        <a:lstStyle/>
        <a:p>
          <a:pPr algn="r"/>
          <a:r>
            <a:rPr lang="ru-RU" sz="1800" b="1" dirty="0">
              <a:solidFill>
                <a:srgbClr val="002060"/>
              </a:solidFill>
            </a:rPr>
            <a:t>конференции и чтения</a:t>
          </a:r>
        </a:p>
      </dgm:t>
    </dgm:pt>
    <dgm:pt modelId="{FAB21DEE-72E9-4B2B-974F-993387B6277C}" type="parTrans" cxnId="{E45912BF-16D1-443A-BFE0-66C18079B88C}">
      <dgm:prSet/>
      <dgm:spPr/>
      <dgm:t>
        <a:bodyPr/>
        <a:lstStyle/>
        <a:p>
          <a:pPr algn="l"/>
          <a:endParaRPr lang="ru-RU"/>
        </a:p>
      </dgm:t>
    </dgm:pt>
    <dgm:pt modelId="{F8913ADB-853E-42AE-A007-D7ED7DACE809}" type="sibTrans" cxnId="{E45912BF-16D1-443A-BFE0-66C18079B88C}">
      <dgm:prSet/>
      <dgm:spPr/>
      <dgm:t>
        <a:bodyPr/>
        <a:lstStyle/>
        <a:p>
          <a:pPr algn="l"/>
          <a:endParaRPr lang="ru-RU"/>
        </a:p>
      </dgm:t>
    </dgm:pt>
    <dgm:pt modelId="{18BF3F47-6726-4DDC-9E2C-10163AC0116F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rgbClr val="002060"/>
              </a:solidFill>
            </a:rPr>
            <a:t>ЭКСКУРСИОННАЯ ДЕЯТЕЛЬНОСТЬ</a:t>
          </a:r>
        </a:p>
      </dgm:t>
    </dgm:pt>
    <dgm:pt modelId="{03BD4686-FE94-4281-9D1F-8520053F6AE6}" type="parTrans" cxnId="{4D4693CE-2C44-45CB-8A0F-E60C7394B52D}">
      <dgm:prSet/>
      <dgm:spPr/>
      <dgm:t>
        <a:bodyPr/>
        <a:lstStyle/>
        <a:p>
          <a:pPr algn="l"/>
          <a:endParaRPr lang="ru-RU"/>
        </a:p>
      </dgm:t>
    </dgm:pt>
    <dgm:pt modelId="{6B2AA611-DA39-450A-9DB5-50EC7229560B}" type="sibTrans" cxnId="{4D4693CE-2C44-45CB-8A0F-E60C7394B52D}">
      <dgm:prSet/>
      <dgm:spPr/>
      <dgm:t>
        <a:bodyPr/>
        <a:lstStyle/>
        <a:p>
          <a:pPr algn="l"/>
          <a:endParaRPr lang="ru-RU"/>
        </a:p>
      </dgm:t>
    </dgm:pt>
    <dgm:pt modelId="{ECB5DBA5-F973-4B41-89A3-87AC5527470A}">
      <dgm:prSet phldrT="[Текст]" custT="1"/>
      <dgm:spPr/>
      <dgm:t>
        <a:bodyPr/>
        <a:lstStyle/>
        <a:p>
          <a:pPr algn="r"/>
          <a:r>
            <a:rPr lang="ru-RU" sz="1800" b="1" dirty="0">
              <a:solidFill>
                <a:srgbClr val="002060"/>
              </a:solidFill>
            </a:rPr>
            <a:t>городские экскурсии</a:t>
          </a:r>
        </a:p>
      </dgm:t>
    </dgm:pt>
    <dgm:pt modelId="{7223DDEF-2A99-4AE8-92F7-80374D145A14}" type="parTrans" cxnId="{B5CDEF24-E5AD-483C-97D5-A59277E94270}">
      <dgm:prSet/>
      <dgm:spPr/>
      <dgm:t>
        <a:bodyPr/>
        <a:lstStyle/>
        <a:p>
          <a:pPr algn="l"/>
          <a:endParaRPr lang="ru-RU"/>
        </a:p>
      </dgm:t>
    </dgm:pt>
    <dgm:pt modelId="{62913666-CE25-499F-9D3D-8D8C62DB0F73}" type="sibTrans" cxnId="{B5CDEF24-E5AD-483C-97D5-A59277E94270}">
      <dgm:prSet/>
      <dgm:spPr/>
      <dgm:t>
        <a:bodyPr/>
        <a:lstStyle/>
        <a:p>
          <a:pPr algn="l"/>
          <a:endParaRPr lang="ru-RU"/>
        </a:p>
      </dgm:t>
    </dgm:pt>
    <dgm:pt modelId="{0EB94D88-9801-4F79-A327-E2553729CC5A}">
      <dgm:prSet phldrT="[Текст]" custT="1"/>
      <dgm:spPr/>
      <dgm:t>
        <a:bodyPr/>
        <a:lstStyle/>
        <a:p>
          <a:pPr algn="r"/>
          <a:r>
            <a:rPr lang="ru-RU" sz="1800" b="1" dirty="0">
              <a:solidFill>
                <a:srgbClr val="002060"/>
              </a:solidFill>
            </a:rPr>
            <a:t>экскурсионные туры</a:t>
          </a:r>
        </a:p>
      </dgm:t>
    </dgm:pt>
    <dgm:pt modelId="{D6937810-79C2-4BF7-A1CB-51531596F658}" type="parTrans" cxnId="{2E27FD8F-E7F1-4946-B431-590A13AE9000}">
      <dgm:prSet/>
      <dgm:spPr/>
      <dgm:t>
        <a:bodyPr/>
        <a:lstStyle/>
        <a:p>
          <a:pPr algn="l"/>
          <a:endParaRPr lang="ru-RU"/>
        </a:p>
      </dgm:t>
    </dgm:pt>
    <dgm:pt modelId="{B72F1641-3B97-4DAE-A45D-2C5B12584A92}" type="sibTrans" cxnId="{2E27FD8F-E7F1-4946-B431-590A13AE9000}">
      <dgm:prSet/>
      <dgm:spPr/>
      <dgm:t>
        <a:bodyPr/>
        <a:lstStyle/>
        <a:p>
          <a:pPr algn="l"/>
          <a:endParaRPr lang="ru-RU"/>
        </a:p>
      </dgm:t>
    </dgm:pt>
    <dgm:pt modelId="{E21A11BC-4595-4668-8DBA-3F309A262B18}">
      <dgm:prSet phldrT="[Текст]" custT="1"/>
      <dgm:spPr/>
      <dgm:t>
        <a:bodyPr/>
        <a:lstStyle/>
        <a:p>
          <a:pPr algn="r"/>
          <a:r>
            <a:rPr lang="ru-RU" sz="1800" b="1" dirty="0">
              <a:solidFill>
                <a:srgbClr val="002060"/>
              </a:solidFill>
            </a:rPr>
            <a:t>пригородные </a:t>
          </a:r>
          <a:r>
            <a:rPr lang="ru-RU" sz="1800" b="1" dirty="0" smtClean="0">
              <a:solidFill>
                <a:srgbClr val="002060"/>
              </a:solidFill>
            </a:rPr>
            <a:t>экскурсии</a:t>
          </a:r>
          <a:endParaRPr lang="ru-RU" sz="1800" b="1" dirty="0">
            <a:solidFill>
              <a:srgbClr val="002060"/>
            </a:solidFill>
          </a:endParaRPr>
        </a:p>
      </dgm:t>
    </dgm:pt>
    <dgm:pt modelId="{C1202DCC-FAE8-480B-AAFB-827C275EF66B}" type="parTrans" cxnId="{4C2DC836-C5A7-4983-926F-233E51D9FB79}">
      <dgm:prSet/>
      <dgm:spPr/>
      <dgm:t>
        <a:bodyPr/>
        <a:lstStyle/>
        <a:p>
          <a:pPr algn="l"/>
          <a:endParaRPr lang="ru-RU"/>
        </a:p>
      </dgm:t>
    </dgm:pt>
    <dgm:pt modelId="{6FA49E4E-CE5D-4C56-844C-54A9854F8294}" type="sibTrans" cxnId="{4C2DC836-C5A7-4983-926F-233E51D9FB79}">
      <dgm:prSet/>
      <dgm:spPr/>
      <dgm:t>
        <a:bodyPr/>
        <a:lstStyle/>
        <a:p>
          <a:pPr algn="l"/>
          <a:endParaRPr lang="ru-RU"/>
        </a:p>
      </dgm:t>
    </dgm:pt>
    <dgm:pt modelId="{8B850062-5CBE-4FE2-8206-9901234F64D1}">
      <dgm:prSet phldrT="[Текст]" custT="1"/>
      <dgm:spPr/>
      <dgm:t>
        <a:bodyPr/>
        <a:lstStyle/>
        <a:p>
          <a:pPr algn="r"/>
          <a:r>
            <a:rPr lang="ru-RU" sz="1800" b="1" dirty="0">
              <a:solidFill>
                <a:srgbClr val="002060"/>
              </a:solidFill>
            </a:rPr>
            <a:t>музейная работа</a:t>
          </a:r>
        </a:p>
      </dgm:t>
    </dgm:pt>
    <dgm:pt modelId="{4F7864B3-8731-4D34-9245-43530134257D}" type="parTrans" cxnId="{D99BE26D-3D56-4BA2-B01E-939B0A29F004}">
      <dgm:prSet/>
      <dgm:spPr/>
      <dgm:t>
        <a:bodyPr/>
        <a:lstStyle/>
        <a:p>
          <a:pPr algn="l"/>
          <a:endParaRPr lang="ru-RU"/>
        </a:p>
      </dgm:t>
    </dgm:pt>
    <dgm:pt modelId="{DE6B7B41-E8F6-4E5B-9D3B-74BA62E5C0D1}" type="sibTrans" cxnId="{D99BE26D-3D56-4BA2-B01E-939B0A29F004}">
      <dgm:prSet/>
      <dgm:spPr/>
      <dgm:t>
        <a:bodyPr/>
        <a:lstStyle/>
        <a:p>
          <a:pPr algn="l"/>
          <a:endParaRPr lang="ru-RU"/>
        </a:p>
      </dgm:t>
    </dgm:pt>
    <dgm:pt modelId="{2CEC56D0-B628-4E0D-9A64-2386FFB1C137}">
      <dgm:prSet phldrT="[Текст]" custT="1"/>
      <dgm:spPr/>
      <dgm:t>
        <a:bodyPr/>
        <a:lstStyle/>
        <a:p>
          <a:pPr algn="r"/>
          <a:r>
            <a:rPr lang="ru-RU" sz="1800" b="1" dirty="0">
              <a:solidFill>
                <a:srgbClr val="002060"/>
              </a:solidFill>
            </a:rPr>
            <a:t>викторины и конкурсы</a:t>
          </a:r>
        </a:p>
      </dgm:t>
    </dgm:pt>
    <dgm:pt modelId="{A0958FCD-2335-41E9-8582-E6ADBDCFA0B8}" type="parTrans" cxnId="{6A672D8B-E329-4EDD-8780-514515F67B73}">
      <dgm:prSet/>
      <dgm:spPr/>
      <dgm:t>
        <a:bodyPr/>
        <a:lstStyle/>
        <a:p>
          <a:pPr algn="l"/>
          <a:endParaRPr lang="ru-RU"/>
        </a:p>
      </dgm:t>
    </dgm:pt>
    <dgm:pt modelId="{8FD5C5BA-074A-4FA7-81F9-C4392000056F}" type="sibTrans" cxnId="{6A672D8B-E329-4EDD-8780-514515F67B73}">
      <dgm:prSet/>
      <dgm:spPr/>
      <dgm:t>
        <a:bodyPr/>
        <a:lstStyle/>
        <a:p>
          <a:pPr algn="l"/>
          <a:endParaRPr lang="ru-RU"/>
        </a:p>
      </dgm:t>
    </dgm:pt>
    <dgm:pt modelId="{32530F34-15A8-4291-9F9F-04232EF00F44}" type="pres">
      <dgm:prSet presAssocID="{125846D1-52EA-4A51-AE6F-87AEC6D7C52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B430C-99E2-4629-9B96-418E3F2927BF}" type="pres">
      <dgm:prSet presAssocID="{125846D1-52EA-4A51-AE6F-87AEC6D7C52A}" presName="cycle" presStyleCnt="0"/>
      <dgm:spPr/>
    </dgm:pt>
    <dgm:pt modelId="{2114B36F-A97F-4AFE-B327-30589F48D8EC}" type="pres">
      <dgm:prSet presAssocID="{125846D1-52EA-4A51-AE6F-87AEC6D7C52A}" presName="centerShape" presStyleCnt="0"/>
      <dgm:spPr/>
    </dgm:pt>
    <dgm:pt modelId="{767EFE8B-A929-47CB-8ECE-728B59FD875D}" type="pres">
      <dgm:prSet presAssocID="{125846D1-52EA-4A51-AE6F-87AEC6D7C52A}" presName="connSite" presStyleLbl="node1" presStyleIdx="0" presStyleCnt="4"/>
      <dgm:spPr/>
    </dgm:pt>
    <dgm:pt modelId="{6F8C1C53-A44D-4E9F-B22F-23C4EE5FDDB1}" type="pres">
      <dgm:prSet presAssocID="{125846D1-52EA-4A51-AE6F-87AEC6D7C52A}" presName="visible" presStyleLbl="node1" presStyleIdx="0" presStyleCnt="4" custScaleX="99035" custScaleY="97827" custLinFactNeighborX="7686" custLinFactNeighborY="-10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AB4F8F-8D87-4786-B5ED-88C1AE5B99AB}" type="pres">
      <dgm:prSet presAssocID="{CE761132-6BD8-4F1C-A399-984B36E8D536}" presName="Name25" presStyleLbl="parChTrans1D1" presStyleIdx="0" presStyleCnt="3"/>
      <dgm:spPr/>
      <dgm:t>
        <a:bodyPr/>
        <a:lstStyle/>
        <a:p>
          <a:endParaRPr lang="ru-RU"/>
        </a:p>
      </dgm:t>
    </dgm:pt>
    <dgm:pt modelId="{C68D609D-2E80-4459-B86A-F3A8FB646F76}" type="pres">
      <dgm:prSet presAssocID="{86C0F51B-D448-4F56-A7E0-759BDC2CFD0F}" presName="node" presStyleCnt="0"/>
      <dgm:spPr/>
    </dgm:pt>
    <dgm:pt modelId="{CB4C95E4-0A41-45AD-A5BC-F156CA76E93F}" type="pres">
      <dgm:prSet presAssocID="{86C0F51B-D448-4F56-A7E0-759BDC2CFD0F}" presName="parentNode" presStyleLbl="node1" presStyleIdx="1" presStyleCnt="4" custScaleX="232764" custScaleY="92065" custLinFactNeighborX="55959" custLinFactNeighborY="-20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F3F9E-6404-46E5-9D57-D0F50B8FC008}" type="pres">
      <dgm:prSet presAssocID="{86C0F51B-D448-4F56-A7E0-759BDC2CFD0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34DDB-693B-4A45-9F95-ED566989B24C}" type="pres">
      <dgm:prSet presAssocID="{8E43EE51-8918-4A39-BF4D-D3D310CC132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55A989A0-DBB2-4331-B290-5FF76BEDB018}" type="pres">
      <dgm:prSet presAssocID="{542E6BFE-FADA-4CFF-B355-42CC5DFE379E}" presName="node" presStyleCnt="0"/>
      <dgm:spPr/>
    </dgm:pt>
    <dgm:pt modelId="{1B94D581-3A22-4F3D-B8EE-E7D645E13A65}" type="pres">
      <dgm:prSet presAssocID="{542E6BFE-FADA-4CFF-B355-42CC5DFE379E}" presName="parentNode" presStyleLbl="node1" presStyleIdx="2" presStyleCnt="4" custScaleX="205884" custLinFactNeighborX="36781" custLinFactNeighborY="-3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554CC-3A96-4428-AA5B-FE5F08913553}" type="pres">
      <dgm:prSet presAssocID="{542E6BFE-FADA-4CFF-B355-42CC5DFE379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489CD-CE64-438F-B07B-EFDF1098D760}" type="pres">
      <dgm:prSet presAssocID="{03BD4686-FE94-4281-9D1F-8520053F6AE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6C39DA5-7D26-455B-8AE3-419E0C78E3CB}" type="pres">
      <dgm:prSet presAssocID="{18BF3F47-6726-4DDC-9E2C-10163AC0116F}" presName="node" presStyleCnt="0"/>
      <dgm:spPr/>
    </dgm:pt>
    <dgm:pt modelId="{C7B3721F-BD7C-41BB-9ABB-32EF5AAFDCE2}" type="pres">
      <dgm:prSet presAssocID="{18BF3F47-6726-4DDC-9E2C-10163AC0116F}" presName="parentNode" presStyleLbl="node1" presStyleIdx="3" presStyleCnt="4" custScaleX="233896" custLinFactNeighborX="49728" custLinFactNeighborY="-15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68E60-2A2B-4AA3-A04C-2E0A81191FA6}" type="pres">
      <dgm:prSet presAssocID="{18BF3F47-6726-4DDC-9E2C-10163AC0116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DC836-C5A7-4983-926F-233E51D9FB79}" srcId="{18BF3F47-6726-4DDC-9E2C-10163AC0116F}" destId="{E21A11BC-4595-4668-8DBA-3F309A262B18}" srcOrd="1" destOrd="0" parTransId="{C1202DCC-FAE8-480B-AAFB-827C275EF66B}" sibTransId="{6FA49E4E-CE5D-4C56-844C-54A9854F8294}"/>
    <dgm:cxn modelId="{6A672D8B-E329-4EDD-8780-514515F67B73}" srcId="{542E6BFE-FADA-4CFF-B355-42CC5DFE379E}" destId="{2CEC56D0-B628-4E0D-9A64-2386FFB1C137}" srcOrd="2" destOrd="0" parTransId="{A0958FCD-2335-41E9-8582-E6ADBDCFA0B8}" sibTransId="{8FD5C5BA-074A-4FA7-81F9-C4392000056F}"/>
    <dgm:cxn modelId="{E479C1B3-A2D7-4BDE-9338-83B8DBA0671B}" type="presOf" srcId="{CE761132-6BD8-4F1C-A399-984B36E8D536}" destId="{16AB4F8F-8D87-4786-B5ED-88C1AE5B99AB}" srcOrd="0" destOrd="0" presId="urn:microsoft.com/office/officeart/2005/8/layout/radial2"/>
    <dgm:cxn modelId="{D99BE26D-3D56-4BA2-B01E-939B0A29F004}" srcId="{542E6BFE-FADA-4CFF-B355-42CC5DFE379E}" destId="{8B850062-5CBE-4FE2-8206-9901234F64D1}" srcOrd="1" destOrd="0" parTransId="{4F7864B3-8731-4D34-9245-43530134257D}" sibTransId="{DE6B7B41-E8F6-4E5B-9D3B-74BA62E5C0D1}"/>
    <dgm:cxn modelId="{365CB1D0-54D2-4FF0-91D9-67741C37B02A}" srcId="{125846D1-52EA-4A51-AE6F-87AEC6D7C52A}" destId="{542E6BFE-FADA-4CFF-B355-42CC5DFE379E}" srcOrd="1" destOrd="0" parTransId="{8E43EE51-8918-4A39-BF4D-D3D310CC132F}" sibTransId="{ECDDBFC0-AE21-4C87-914B-82887B68FA35}"/>
    <dgm:cxn modelId="{B5CDEF24-E5AD-483C-97D5-A59277E94270}" srcId="{18BF3F47-6726-4DDC-9E2C-10163AC0116F}" destId="{ECB5DBA5-F973-4B41-89A3-87AC5527470A}" srcOrd="0" destOrd="0" parTransId="{7223DDEF-2A99-4AE8-92F7-80374D145A14}" sibTransId="{62913666-CE25-499F-9D3D-8D8C62DB0F73}"/>
    <dgm:cxn modelId="{4D4693CE-2C44-45CB-8A0F-E60C7394B52D}" srcId="{125846D1-52EA-4A51-AE6F-87AEC6D7C52A}" destId="{18BF3F47-6726-4DDC-9E2C-10163AC0116F}" srcOrd="2" destOrd="0" parTransId="{03BD4686-FE94-4281-9D1F-8520053F6AE6}" sibTransId="{6B2AA611-DA39-450A-9DB5-50EC7229560B}"/>
    <dgm:cxn modelId="{F7F43174-E21F-4492-890D-9B22231C8B78}" type="presOf" srcId="{3610EEB6-2E42-4DC0-B782-B818EC132968}" destId="{4A0F3F9E-6404-46E5-9D57-D0F50B8FC008}" srcOrd="0" destOrd="1" presId="urn:microsoft.com/office/officeart/2005/8/layout/radial2"/>
    <dgm:cxn modelId="{11264832-70DF-49F4-8793-7BF48A374EC8}" type="presOf" srcId="{18BF3F47-6726-4DDC-9E2C-10163AC0116F}" destId="{C7B3721F-BD7C-41BB-9ABB-32EF5AAFDCE2}" srcOrd="0" destOrd="0" presId="urn:microsoft.com/office/officeart/2005/8/layout/radial2"/>
    <dgm:cxn modelId="{22B67C95-C208-4963-A287-9A94E3B3791D}" type="presOf" srcId="{03BD4686-FE94-4281-9D1F-8520053F6AE6}" destId="{216489CD-CE64-438F-B07B-EFDF1098D760}" srcOrd="0" destOrd="0" presId="urn:microsoft.com/office/officeart/2005/8/layout/radial2"/>
    <dgm:cxn modelId="{5EBB505B-EEA8-414B-A7DE-8735B6FBBB2B}" type="presOf" srcId="{542E6BFE-FADA-4CFF-B355-42CC5DFE379E}" destId="{1B94D581-3A22-4F3D-B8EE-E7D645E13A65}" srcOrd="0" destOrd="0" presId="urn:microsoft.com/office/officeart/2005/8/layout/radial2"/>
    <dgm:cxn modelId="{CE34ADA7-949F-47A2-B7DD-057D21FE8B98}" type="presOf" srcId="{2CEC56D0-B628-4E0D-9A64-2386FFB1C137}" destId="{824554CC-3A96-4428-AA5B-FE5F08913553}" srcOrd="0" destOrd="2" presId="urn:microsoft.com/office/officeart/2005/8/layout/radial2"/>
    <dgm:cxn modelId="{DBC306E2-C19E-4D49-87AC-E4EEA6506BB4}" type="presOf" srcId="{0EB94D88-9801-4F79-A327-E2553729CC5A}" destId="{F2868E60-2A2B-4AA3-A04C-2E0A81191FA6}" srcOrd="0" destOrd="2" presId="urn:microsoft.com/office/officeart/2005/8/layout/radial2"/>
    <dgm:cxn modelId="{21E1F37F-1652-445C-91B5-18BF336BF8E9}" type="presOf" srcId="{8B850062-5CBE-4FE2-8206-9901234F64D1}" destId="{824554CC-3A96-4428-AA5B-FE5F08913553}" srcOrd="0" destOrd="1" presId="urn:microsoft.com/office/officeart/2005/8/layout/radial2"/>
    <dgm:cxn modelId="{E45912BF-16D1-443A-BFE0-66C18079B88C}" srcId="{542E6BFE-FADA-4CFF-B355-42CC5DFE379E}" destId="{4D29A01E-EE60-4A7F-A4DF-651A6AEF7F2D}" srcOrd="0" destOrd="0" parTransId="{FAB21DEE-72E9-4B2B-974F-993387B6277C}" sibTransId="{F8913ADB-853E-42AE-A007-D7ED7DACE809}"/>
    <dgm:cxn modelId="{7B253A46-CDE7-4AD2-82C4-6AD3B6387C74}" type="presOf" srcId="{86C0F51B-D448-4F56-A7E0-759BDC2CFD0F}" destId="{CB4C95E4-0A41-45AD-A5BC-F156CA76E93F}" srcOrd="0" destOrd="0" presId="urn:microsoft.com/office/officeart/2005/8/layout/radial2"/>
    <dgm:cxn modelId="{2492161C-B231-418A-BFC7-175A898C1BCB}" srcId="{125846D1-52EA-4A51-AE6F-87AEC6D7C52A}" destId="{86C0F51B-D448-4F56-A7E0-759BDC2CFD0F}" srcOrd="0" destOrd="0" parTransId="{CE761132-6BD8-4F1C-A399-984B36E8D536}" sibTransId="{F1D04666-8BC9-456A-9730-B72494CBA9CF}"/>
    <dgm:cxn modelId="{3FCFA116-1278-4AC1-853E-D481E8705D65}" srcId="{86C0F51B-D448-4F56-A7E0-759BDC2CFD0F}" destId="{86AE3527-504D-4D05-8F31-5E217E7E2B01}" srcOrd="0" destOrd="0" parTransId="{A8A21B57-DABF-4051-9DCB-F6C45588F2D5}" sibTransId="{80AC537A-1AE1-49B4-88F4-21E64B6431D1}"/>
    <dgm:cxn modelId="{2E27FD8F-E7F1-4946-B431-590A13AE9000}" srcId="{18BF3F47-6726-4DDC-9E2C-10163AC0116F}" destId="{0EB94D88-9801-4F79-A327-E2553729CC5A}" srcOrd="2" destOrd="0" parTransId="{D6937810-79C2-4BF7-A1CB-51531596F658}" sibTransId="{B72F1641-3B97-4DAE-A45D-2C5B12584A92}"/>
    <dgm:cxn modelId="{6ED5D4E0-4A6B-4D19-8607-0637D4D87100}" type="presOf" srcId="{ECB5DBA5-F973-4B41-89A3-87AC5527470A}" destId="{F2868E60-2A2B-4AA3-A04C-2E0A81191FA6}" srcOrd="0" destOrd="0" presId="urn:microsoft.com/office/officeart/2005/8/layout/radial2"/>
    <dgm:cxn modelId="{60574DB0-7429-403A-8D7E-5139BF098701}" type="presOf" srcId="{8E43EE51-8918-4A39-BF4D-D3D310CC132F}" destId="{99F34DDB-693B-4A45-9F95-ED566989B24C}" srcOrd="0" destOrd="0" presId="urn:microsoft.com/office/officeart/2005/8/layout/radial2"/>
    <dgm:cxn modelId="{553F1EB1-09EE-45EC-8F40-7DF7DE93E2A7}" srcId="{86C0F51B-D448-4F56-A7E0-759BDC2CFD0F}" destId="{3610EEB6-2E42-4DC0-B782-B818EC132968}" srcOrd="1" destOrd="0" parTransId="{80A612F4-680F-4537-8B74-90C33766840B}" sibTransId="{22DC76DE-B455-4C4E-B0D8-9621E17D52E8}"/>
    <dgm:cxn modelId="{C9BEDDF8-3465-4B5F-836C-F989CC8E738B}" type="presOf" srcId="{125846D1-52EA-4A51-AE6F-87AEC6D7C52A}" destId="{32530F34-15A8-4291-9F9F-04232EF00F44}" srcOrd="0" destOrd="0" presId="urn:microsoft.com/office/officeart/2005/8/layout/radial2"/>
    <dgm:cxn modelId="{6057477C-5AFA-4087-BCD5-8E0C1A3C2B37}" type="presOf" srcId="{86AE3527-504D-4D05-8F31-5E217E7E2B01}" destId="{4A0F3F9E-6404-46E5-9D57-D0F50B8FC008}" srcOrd="0" destOrd="0" presId="urn:microsoft.com/office/officeart/2005/8/layout/radial2"/>
    <dgm:cxn modelId="{EC058BFA-0EE3-4917-AF90-CB1C6CC9D90C}" type="presOf" srcId="{E21A11BC-4595-4668-8DBA-3F309A262B18}" destId="{F2868E60-2A2B-4AA3-A04C-2E0A81191FA6}" srcOrd="0" destOrd="1" presId="urn:microsoft.com/office/officeart/2005/8/layout/radial2"/>
    <dgm:cxn modelId="{EC2B271C-FD6F-4333-A277-EE0031362E90}" type="presOf" srcId="{4D29A01E-EE60-4A7F-A4DF-651A6AEF7F2D}" destId="{824554CC-3A96-4428-AA5B-FE5F08913553}" srcOrd="0" destOrd="0" presId="urn:microsoft.com/office/officeart/2005/8/layout/radial2"/>
    <dgm:cxn modelId="{AAC5D368-CAC2-4778-9A95-92D8B42569A7}" type="presParOf" srcId="{32530F34-15A8-4291-9F9F-04232EF00F44}" destId="{A13B430C-99E2-4629-9B96-418E3F2927BF}" srcOrd="0" destOrd="0" presId="urn:microsoft.com/office/officeart/2005/8/layout/radial2"/>
    <dgm:cxn modelId="{9226BB2F-91C3-4D8D-8D0F-4E6C11A09EED}" type="presParOf" srcId="{A13B430C-99E2-4629-9B96-418E3F2927BF}" destId="{2114B36F-A97F-4AFE-B327-30589F48D8EC}" srcOrd="0" destOrd="0" presId="urn:microsoft.com/office/officeart/2005/8/layout/radial2"/>
    <dgm:cxn modelId="{1E7195F9-9D30-41FD-BBB7-C0B871D3CFBC}" type="presParOf" srcId="{2114B36F-A97F-4AFE-B327-30589F48D8EC}" destId="{767EFE8B-A929-47CB-8ECE-728B59FD875D}" srcOrd="0" destOrd="0" presId="urn:microsoft.com/office/officeart/2005/8/layout/radial2"/>
    <dgm:cxn modelId="{5BE36F45-3E13-4075-93F9-21ACAFB5A8A5}" type="presParOf" srcId="{2114B36F-A97F-4AFE-B327-30589F48D8EC}" destId="{6F8C1C53-A44D-4E9F-B22F-23C4EE5FDDB1}" srcOrd="1" destOrd="0" presId="urn:microsoft.com/office/officeart/2005/8/layout/radial2"/>
    <dgm:cxn modelId="{13D805DE-947C-41FD-986D-A82D3B8E9E6E}" type="presParOf" srcId="{A13B430C-99E2-4629-9B96-418E3F2927BF}" destId="{16AB4F8F-8D87-4786-B5ED-88C1AE5B99AB}" srcOrd="1" destOrd="0" presId="urn:microsoft.com/office/officeart/2005/8/layout/radial2"/>
    <dgm:cxn modelId="{BBB82742-1592-4AFD-8E48-AFEE237996FB}" type="presParOf" srcId="{A13B430C-99E2-4629-9B96-418E3F2927BF}" destId="{C68D609D-2E80-4459-B86A-F3A8FB646F76}" srcOrd="2" destOrd="0" presId="urn:microsoft.com/office/officeart/2005/8/layout/radial2"/>
    <dgm:cxn modelId="{D084DA1F-C7F2-4312-AABC-B00897FD022A}" type="presParOf" srcId="{C68D609D-2E80-4459-B86A-F3A8FB646F76}" destId="{CB4C95E4-0A41-45AD-A5BC-F156CA76E93F}" srcOrd="0" destOrd="0" presId="urn:microsoft.com/office/officeart/2005/8/layout/radial2"/>
    <dgm:cxn modelId="{B5A67955-62FF-4AF9-9E38-D0E219A19575}" type="presParOf" srcId="{C68D609D-2E80-4459-B86A-F3A8FB646F76}" destId="{4A0F3F9E-6404-46E5-9D57-D0F50B8FC008}" srcOrd="1" destOrd="0" presId="urn:microsoft.com/office/officeart/2005/8/layout/radial2"/>
    <dgm:cxn modelId="{F50BCB78-FE46-47A4-A085-8475F1760252}" type="presParOf" srcId="{A13B430C-99E2-4629-9B96-418E3F2927BF}" destId="{99F34DDB-693B-4A45-9F95-ED566989B24C}" srcOrd="3" destOrd="0" presId="urn:microsoft.com/office/officeart/2005/8/layout/radial2"/>
    <dgm:cxn modelId="{08D76929-3EA3-4993-87FB-713A2681D694}" type="presParOf" srcId="{A13B430C-99E2-4629-9B96-418E3F2927BF}" destId="{55A989A0-DBB2-4331-B290-5FF76BEDB018}" srcOrd="4" destOrd="0" presId="urn:microsoft.com/office/officeart/2005/8/layout/radial2"/>
    <dgm:cxn modelId="{AFB56393-71A4-4AF3-88E2-2F130D83B33E}" type="presParOf" srcId="{55A989A0-DBB2-4331-B290-5FF76BEDB018}" destId="{1B94D581-3A22-4F3D-B8EE-E7D645E13A65}" srcOrd="0" destOrd="0" presId="urn:microsoft.com/office/officeart/2005/8/layout/radial2"/>
    <dgm:cxn modelId="{7D20AFBB-8714-466C-8F1D-260C78B9581C}" type="presParOf" srcId="{55A989A0-DBB2-4331-B290-5FF76BEDB018}" destId="{824554CC-3A96-4428-AA5B-FE5F08913553}" srcOrd="1" destOrd="0" presId="urn:microsoft.com/office/officeart/2005/8/layout/radial2"/>
    <dgm:cxn modelId="{B420A8D7-567D-49F9-BBE6-98E98C1EB020}" type="presParOf" srcId="{A13B430C-99E2-4629-9B96-418E3F2927BF}" destId="{216489CD-CE64-438F-B07B-EFDF1098D760}" srcOrd="5" destOrd="0" presId="urn:microsoft.com/office/officeart/2005/8/layout/radial2"/>
    <dgm:cxn modelId="{36096DF1-9E5E-470F-A451-765E20873FE2}" type="presParOf" srcId="{A13B430C-99E2-4629-9B96-418E3F2927BF}" destId="{86C39DA5-7D26-455B-8AE3-419E0C78E3CB}" srcOrd="6" destOrd="0" presId="urn:microsoft.com/office/officeart/2005/8/layout/radial2"/>
    <dgm:cxn modelId="{305BFFF1-D7C6-400A-A737-4D1572912B1E}" type="presParOf" srcId="{86C39DA5-7D26-455B-8AE3-419E0C78E3CB}" destId="{C7B3721F-BD7C-41BB-9ABB-32EF5AAFDCE2}" srcOrd="0" destOrd="0" presId="urn:microsoft.com/office/officeart/2005/8/layout/radial2"/>
    <dgm:cxn modelId="{2CC50561-AD7C-4874-85B0-931CE93DD462}" type="presParOf" srcId="{86C39DA5-7D26-455B-8AE3-419E0C78E3CB}" destId="{F2868E60-2A2B-4AA3-A04C-2E0A81191F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B9A577-2789-4CE3-AEBB-7B6C4E456DB7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58BC6-B2F5-482D-89FF-C008017EB40C}">
      <dgm:prSet phldrT="[Текст]" custT="1"/>
      <dgm:spPr/>
      <dgm:t>
        <a:bodyPr/>
        <a:lstStyle/>
        <a:p>
          <a:pPr algn="r"/>
          <a:r>
            <a:rPr lang="ru-RU" sz="2400" dirty="0" smtClean="0"/>
            <a:t>                     </a:t>
          </a:r>
          <a:r>
            <a:rPr lang="ru-RU" sz="2800" b="1" dirty="0" smtClean="0">
              <a:solidFill>
                <a:srgbClr val="FFFF00"/>
              </a:solidFill>
            </a:rPr>
            <a:t>50%</a:t>
          </a:r>
          <a:r>
            <a:rPr lang="ru-RU" sz="2800" dirty="0" smtClean="0">
              <a:solidFill>
                <a:srgbClr val="FFFF00"/>
              </a:solidFill>
            </a:rPr>
            <a:t>  </a:t>
          </a:r>
          <a:r>
            <a:rPr lang="ru-RU" sz="1800" dirty="0" smtClean="0"/>
            <a:t>детей охвачены всеми формами туристско-краеведческой  деятельности от мероприятий </a:t>
          </a:r>
        </a:p>
        <a:p>
          <a:pPr algn="r"/>
          <a:r>
            <a:rPr lang="ru-RU" sz="1800" dirty="0" smtClean="0"/>
            <a:t>в образовательных учреждениях, включая </a:t>
          </a:r>
        </a:p>
        <a:p>
          <a:pPr algn="r"/>
          <a:r>
            <a:rPr lang="ru-RU" sz="1800" dirty="0" smtClean="0"/>
            <a:t>муниципальный, республиканский, федеральный, </a:t>
          </a:r>
        </a:p>
        <a:p>
          <a:pPr algn="r"/>
          <a:r>
            <a:rPr lang="ru-RU" sz="1800" dirty="0" smtClean="0"/>
            <a:t>включая коммерческие туристские услуги </a:t>
          </a:r>
          <a:endParaRPr lang="ru-RU" sz="1800" dirty="0"/>
        </a:p>
      </dgm:t>
    </dgm:pt>
    <dgm:pt modelId="{672214B0-D305-45A3-9311-F4B65ED0ED00}" type="parTrans" cxnId="{3A3172F1-702B-495F-AC9C-4F26C3792561}">
      <dgm:prSet/>
      <dgm:spPr/>
      <dgm:t>
        <a:bodyPr/>
        <a:lstStyle/>
        <a:p>
          <a:endParaRPr lang="ru-RU"/>
        </a:p>
      </dgm:t>
    </dgm:pt>
    <dgm:pt modelId="{E492721F-AE99-4829-BA55-F350353F086E}" type="sibTrans" cxnId="{3A3172F1-702B-495F-AC9C-4F26C3792561}">
      <dgm:prSet/>
      <dgm:spPr/>
      <dgm:t>
        <a:bodyPr/>
        <a:lstStyle/>
        <a:p>
          <a:endParaRPr lang="ru-RU"/>
        </a:p>
      </dgm:t>
    </dgm:pt>
    <dgm:pt modelId="{AA804CA1-6B75-416F-94E0-370083EA8002}">
      <dgm:prSet phldrT="[Текст]" custT="1"/>
      <dgm:spPr/>
      <dgm:t>
        <a:bodyPr/>
        <a:lstStyle/>
        <a:p>
          <a:pPr marL="1074738" indent="-1074738" algn="r"/>
          <a:r>
            <a:rPr lang="ru-RU" sz="2800" b="1" dirty="0" smtClean="0">
              <a:solidFill>
                <a:srgbClr val="FFFF00"/>
              </a:solidFill>
            </a:rPr>
            <a:t>40 % </a:t>
          </a:r>
          <a:r>
            <a:rPr lang="ru-RU" sz="1800" dirty="0" smtClean="0"/>
            <a:t>детей участвуют в туристско-краеведческих </a:t>
          </a:r>
        </a:p>
        <a:p>
          <a:pPr marL="1074738" indent="-1074738" algn="r"/>
          <a:r>
            <a:rPr lang="ru-RU" sz="1800" dirty="0" smtClean="0"/>
            <a:t>мероприятиях (экскурсии, походы, слеты, конкурсы,</a:t>
          </a:r>
        </a:p>
        <a:p>
          <a:pPr marL="1074738" indent="-1074738" algn="r"/>
          <a:r>
            <a:rPr lang="ru-RU" sz="1800" dirty="0" smtClean="0"/>
            <a:t> соревнования, палаточные лагеря)</a:t>
          </a:r>
          <a:endParaRPr lang="ru-RU" sz="1800" dirty="0"/>
        </a:p>
      </dgm:t>
    </dgm:pt>
    <dgm:pt modelId="{853AA29C-D5D1-4CD1-B8A1-8EE453556267}" type="parTrans" cxnId="{3B2A39CC-9BD7-4E47-9548-E5D8A0C42734}">
      <dgm:prSet/>
      <dgm:spPr/>
      <dgm:t>
        <a:bodyPr/>
        <a:lstStyle/>
        <a:p>
          <a:endParaRPr lang="ru-RU"/>
        </a:p>
      </dgm:t>
    </dgm:pt>
    <dgm:pt modelId="{3FC02B86-953F-4752-8A9D-D482609C64A4}" type="sibTrans" cxnId="{3B2A39CC-9BD7-4E47-9548-E5D8A0C42734}">
      <dgm:prSet/>
      <dgm:spPr/>
      <dgm:t>
        <a:bodyPr/>
        <a:lstStyle/>
        <a:p>
          <a:endParaRPr lang="ru-RU"/>
        </a:p>
      </dgm:t>
    </dgm:pt>
    <dgm:pt modelId="{B15937F2-6CEE-469A-8F99-B9DD476EDE8E}" type="pres">
      <dgm:prSet presAssocID="{85B9A577-2789-4CE3-AEBB-7B6C4E456D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1DE57-2878-4A3C-A875-8600B8EBB4F3}" type="pres">
      <dgm:prSet presAssocID="{C9358BC6-B2F5-482D-89FF-C008017EB40C}" presName="comp" presStyleCnt="0"/>
      <dgm:spPr/>
    </dgm:pt>
    <dgm:pt modelId="{9D051EA6-639D-45FD-9608-A5B669266D6C}" type="pres">
      <dgm:prSet presAssocID="{C9358BC6-B2F5-482D-89FF-C008017EB40C}" presName="box" presStyleLbl="node1" presStyleIdx="0" presStyleCnt="2" custLinFactNeighborX="-1196" custLinFactNeighborY="-589"/>
      <dgm:spPr/>
      <dgm:t>
        <a:bodyPr/>
        <a:lstStyle/>
        <a:p>
          <a:endParaRPr lang="ru-RU"/>
        </a:p>
      </dgm:t>
    </dgm:pt>
    <dgm:pt modelId="{84FE4F9A-8E55-40E2-9D8F-77EF11A9E5E0}" type="pres">
      <dgm:prSet presAssocID="{C9358BC6-B2F5-482D-89FF-C008017EB40C}" presName="img" presStyleLbl="fgImgPlace1" presStyleIdx="0" presStyleCnt="2" custScaleX="136845" custScaleY="105095" custLinFactNeighborX="10640" custLinFactNeighborY="-3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3ED06B-1F1F-445B-9070-61F26E0ECBF3}" type="pres">
      <dgm:prSet presAssocID="{C9358BC6-B2F5-482D-89FF-C008017EB40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99B23-B046-460D-9224-53325A493A85}" type="pres">
      <dgm:prSet presAssocID="{E492721F-AE99-4829-BA55-F350353F086E}" presName="spacer" presStyleCnt="0"/>
      <dgm:spPr/>
    </dgm:pt>
    <dgm:pt modelId="{0542784D-8B9D-428D-9B02-E6F3CE4EDB2B}" type="pres">
      <dgm:prSet presAssocID="{AA804CA1-6B75-416F-94E0-370083EA8002}" presName="comp" presStyleCnt="0"/>
      <dgm:spPr/>
    </dgm:pt>
    <dgm:pt modelId="{337E7F73-3468-4A37-B975-369E929B2B15}" type="pres">
      <dgm:prSet presAssocID="{AA804CA1-6B75-416F-94E0-370083EA8002}" presName="box" presStyleLbl="node1" presStyleIdx="1" presStyleCnt="2"/>
      <dgm:spPr/>
      <dgm:t>
        <a:bodyPr/>
        <a:lstStyle/>
        <a:p>
          <a:endParaRPr lang="ru-RU"/>
        </a:p>
      </dgm:t>
    </dgm:pt>
    <dgm:pt modelId="{02B3E04D-5724-44E7-9E5F-D784AD838AF9}" type="pres">
      <dgm:prSet presAssocID="{AA804CA1-6B75-416F-94E0-370083EA8002}" presName="img" presStyleLbl="fgImgPlace1" presStyleIdx="1" presStyleCnt="2" custScaleX="137369" custScaleY="110339" custLinFactNeighborX="6701" custLinFactNeighborY="-8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F5E0B3-9E1A-4A4A-9C16-EBF36F20E807}" type="pres">
      <dgm:prSet presAssocID="{AA804CA1-6B75-416F-94E0-370083EA800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A39CC-9BD7-4E47-9548-E5D8A0C42734}" srcId="{85B9A577-2789-4CE3-AEBB-7B6C4E456DB7}" destId="{AA804CA1-6B75-416F-94E0-370083EA8002}" srcOrd="1" destOrd="0" parTransId="{853AA29C-D5D1-4CD1-B8A1-8EE453556267}" sibTransId="{3FC02B86-953F-4752-8A9D-D482609C64A4}"/>
    <dgm:cxn modelId="{00BEDCA2-0F09-4C47-B377-270740F29E97}" type="presOf" srcId="{AA804CA1-6B75-416F-94E0-370083EA8002}" destId="{7DF5E0B3-9E1A-4A4A-9C16-EBF36F20E807}" srcOrd="1" destOrd="0" presId="urn:microsoft.com/office/officeart/2005/8/layout/vList4#1"/>
    <dgm:cxn modelId="{88DB913B-95AE-4759-A5A6-4AB2091C722E}" type="presOf" srcId="{C9358BC6-B2F5-482D-89FF-C008017EB40C}" destId="{9D051EA6-639D-45FD-9608-A5B669266D6C}" srcOrd="0" destOrd="0" presId="urn:microsoft.com/office/officeart/2005/8/layout/vList4#1"/>
    <dgm:cxn modelId="{1C592BAF-0FFA-4B21-9DF8-CB273D25E582}" type="presOf" srcId="{C9358BC6-B2F5-482D-89FF-C008017EB40C}" destId="{773ED06B-1F1F-445B-9070-61F26E0ECBF3}" srcOrd="1" destOrd="0" presId="urn:microsoft.com/office/officeart/2005/8/layout/vList4#1"/>
    <dgm:cxn modelId="{B7E9E31A-EA67-4FE7-9D3B-6D468DA64DE8}" type="presOf" srcId="{AA804CA1-6B75-416F-94E0-370083EA8002}" destId="{337E7F73-3468-4A37-B975-369E929B2B15}" srcOrd="0" destOrd="0" presId="urn:microsoft.com/office/officeart/2005/8/layout/vList4#1"/>
    <dgm:cxn modelId="{5BA7A585-1763-4B39-B849-485F841FAAE8}" type="presOf" srcId="{85B9A577-2789-4CE3-AEBB-7B6C4E456DB7}" destId="{B15937F2-6CEE-469A-8F99-B9DD476EDE8E}" srcOrd="0" destOrd="0" presId="urn:microsoft.com/office/officeart/2005/8/layout/vList4#1"/>
    <dgm:cxn modelId="{3A3172F1-702B-495F-AC9C-4F26C3792561}" srcId="{85B9A577-2789-4CE3-AEBB-7B6C4E456DB7}" destId="{C9358BC6-B2F5-482D-89FF-C008017EB40C}" srcOrd="0" destOrd="0" parTransId="{672214B0-D305-45A3-9311-F4B65ED0ED00}" sibTransId="{E492721F-AE99-4829-BA55-F350353F086E}"/>
    <dgm:cxn modelId="{0286D119-456C-477F-AB97-42C965009BB9}" type="presParOf" srcId="{B15937F2-6CEE-469A-8F99-B9DD476EDE8E}" destId="{2481DE57-2878-4A3C-A875-8600B8EBB4F3}" srcOrd="0" destOrd="0" presId="urn:microsoft.com/office/officeart/2005/8/layout/vList4#1"/>
    <dgm:cxn modelId="{54381489-A897-46B6-8221-12389B02EBC1}" type="presParOf" srcId="{2481DE57-2878-4A3C-A875-8600B8EBB4F3}" destId="{9D051EA6-639D-45FD-9608-A5B669266D6C}" srcOrd="0" destOrd="0" presId="urn:microsoft.com/office/officeart/2005/8/layout/vList4#1"/>
    <dgm:cxn modelId="{D1F887DA-50F9-41CD-BE8B-E302BF4872E1}" type="presParOf" srcId="{2481DE57-2878-4A3C-A875-8600B8EBB4F3}" destId="{84FE4F9A-8E55-40E2-9D8F-77EF11A9E5E0}" srcOrd="1" destOrd="0" presId="urn:microsoft.com/office/officeart/2005/8/layout/vList4#1"/>
    <dgm:cxn modelId="{1F476765-E1F0-46DA-8E67-9C2F17D73105}" type="presParOf" srcId="{2481DE57-2878-4A3C-A875-8600B8EBB4F3}" destId="{773ED06B-1F1F-445B-9070-61F26E0ECBF3}" srcOrd="2" destOrd="0" presId="urn:microsoft.com/office/officeart/2005/8/layout/vList4#1"/>
    <dgm:cxn modelId="{EC75BF26-62DA-41A7-966D-6C9B1EFF6A90}" type="presParOf" srcId="{B15937F2-6CEE-469A-8F99-B9DD476EDE8E}" destId="{5DF99B23-B046-460D-9224-53325A493A85}" srcOrd="1" destOrd="0" presId="urn:microsoft.com/office/officeart/2005/8/layout/vList4#1"/>
    <dgm:cxn modelId="{1E3321DB-B8E4-45C6-91FE-0F9FB94E3F0F}" type="presParOf" srcId="{B15937F2-6CEE-469A-8F99-B9DD476EDE8E}" destId="{0542784D-8B9D-428D-9B02-E6F3CE4EDB2B}" srcOrd="2" destOrd="0" presId="urn:microsoft.com/office/officeart/2005/8/layout/vList4#1"/>
    <dgm:cxn modelId="{90FEE5E7-3270-48DE-922B-35A63398A991}" type="presParOf" srcId="{0542784D-8B9D-428D-9B02-E6F3CE4EDB2B}" destId="{337E7F73-3468-4A37-B975-369E929B2B15}" srcOrd="0" destOrd="0" presId="urn:microsoft.com/office/officeart/2005/8/layout/vList4#1"/>
    <dgm:cxn modelId="{FEB834E2-839C-4289-8DA5-E27FE321C411}" type="presParOf" srcId="{0542784D-8B9D-428D-9B02-E6F3CE4EDB2B}" destId="{02B3E04D-5724-44E7-9E5F-D784AD838AF9}" srcOrd="1" destOrd="0" presId="urn:microsoft.com/office/officeart/2005/8/layout/vList4#1"/>
    <dgm:cxn modelId="{B7EFE931-53DE-4561-8205-E3ED8F0593A4}" type="presParOf" srcId="{0542784D-8B9D-428D-9B02-E6F3CE4EDB2B}" destId="{7DF5E0B3-9E1A-4A4A-9C16-EBF36F20E80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A963BF-F7FB-4356-AA98-602DF9A6BF42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BA98518E-7074-4CE4-BA9E-75F2B4D665AF}">
      <dgm:prSet phldrT="[Текст]" custT="1"/>
      <dgm:spPr>
        <a:solidFill>
          <a:schemeClr val="bg1">
            <a:alpha val="44000"/>
          </a:schemeClr>
        </a:solidFill>
        <a:ln w="38100">
          <a:solidFill>
            <a:srgbClr val="00CC99"/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1 вектор      </a:t>
          </a:r>
          <a:r>
            <a:rPr lang="ru-RU" sz="2400" b="1" dirty="0" smtClean="0">
              <a:solidFill>
                <a:srgbClr val="005696"/>
              </a:solidFill>
              <a:latin typeface="Arial" pitchFamily="34" charset="0"/>
              <a:cs typeface="Arial" pitchFamily="34" charset="0"/>
            </a:rPr>
            <a:t>образовательные организации</a:t>
          </a:r>
          <a:endParaRPr lang="ru-RU" sz="2400" dirty="0">
            <a:solidFill>
              <a:srgbClr val="005696"/>
            </a:solidFill>
            <a:latin typeface="Arial" pitchFamily="34" charset="0"/>
            <a:cs typeface="Arial" pitchFamily="34" charset="0"/>
          </a:endParaRPr>
        </a:p>
      </dgm:t>
    </dgm:pt>
    <dgm:pt modelId="{5D56E741-2DB8-4497-940C-2A39BCC4F04E}" type="parTrans" cxnId="{351D3C6D-3D1D-49BC-A28A-E57A0118035F}">
      <dgm:prSet/>
      <dgm:spPr/>
      <dgm:t>
        <a:bodyPr/>
        <a:lstStyle/>
        <a:p>
          <a:pPr algn="l"/>
          <a:endParaRPr lang="ru-RU" sz="2000">
            <a:latin typeface="Arial" pitchFamily="34" charset="0"/>
            <a:cs typeface="Arial" pitchFamily="34" charset="0"/>
          </a:endParaRPr>
        </a:p>
      </dgm:t>
    </dgm:pt>
    <dgm:pt modelId="{FB25B19F-9A2F-4966-98F6-B4A85AF4F1B8}" type="sibTrans" cxnId="{351D3C6D-3D1D-49BC-A28A-E57A0118035F}">
      <dgm:prSet/>
      <dgm:spPr/>
      <dgm:t>
        <a:bodyPr/>
        <a:lstStyle/>
        <a:p>
          <a:pPr algn="l"/>
          <a:endParaRPr lang="ru-RU" sz="2000">
            <a:latin typeface="Arial" pitchFamily="34" charset="0"/>
            <a:cs typeface="Arial" pitchFamily="34" charset="0"/>
          </a:endParaRPr>
        </a:p>
      </dgm:t>
    </dgm:pt>
    <dgm:pt modelId="{CB93F613-C111-4A83-ACD6-6A2B3E9D22FB}">
      <dgm:prSet phldrT="[Текст]" custT="1"/>
      <dgm:spPr>
        <a:solidFill>
          <a:schemeClr val="bg1">
            <a:alpha val="56000"/>
          </a:schemeClr>
        </a:solidFill>
        <a:ln w="38100">
          <a:solidFill>
            <a:srgbClr val="00CC66"/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2 вектор             </a:t>
          </a:r>
          <a:r>
            <a:rPr lang="ru-RU" sz="2400" b="1" dirty="0" smtClean="0">
              <a:solidFill>
                <a:srgbClr val="005696"/>
              </a:solidFill>
              <a:latin typeface="Arial" pitchFamily="34" charset="0"/>
              <a:cs typeface="Arial" pitchFamily="34" charset="0"/>
            </a:rPr>
            <a:t>муниципальный </a:t>
          </a:r>
          <a:endParaRPr lang="ru-RU" sz="2400" dirty="0">
            <a:solidFill>
              <a:srgbClr val="005696"/>
            </a:solidFill>
            <a:latin typeface="Arial" pitchFamily="34" charset="0"/>
            <a:cs typeface="Arial" pitchFamily="34" charset="0"/>
          </a:endParaRPr>
        </a:p>
      </dgm:t>
    </dgm:pt>
    <dgm:pt modelId="{7C3A8C4D-C5DA-474C-B942-DC33322122FF}" type="parTrans" cxnId="{E876FE71-53A0-45B6-BCBA-E895E98E8424}">
      <dgm:prSet/>
      <dgm:spPr/>
      <dgm:t>
        <a:bodyPr/>
        <a:lstStyle/>
        <a:p>
          <a:pPr algn="l"/>
          <a:endParaRPr lang="ru-RU" sz="2000">
            <a:latin typeface="Arial" pitchFamily="34" charset="0"/>
            <a:cs typeface="Arial" pitchFamily="34" charset="0"/>
          </a:endParaRPr>
        </a:p>
      </dgm:t>
    </dgm:pt>
    <dgm:pt modelId="{08E1ED6B-6911-491C-98FE-79CAE965617C}" type="sibTrans" cxnId="{E876FE71-53A0-45B6-BCBA-E895E98E8424}">
      <dgm:prSet/>
      <dgm:spPr/>
      <dgm:t>
        <a:bodyPr/>
        <a:lstStyle/>
        <a:p>
          <a:pPr algn="l"/>
          <a:endParaRPr lang="ru-RU" sz="2000">
            <a:latin typeface="Arial" pitchFamily="34" charset="0"/>
            <a:cs typeface="Arial" pitchFamily="34" charset="0"/>
          </a:endParaRPr>
        </a:p>
      </dgm:t>
    </dgm:pt>
    <dgm:pt modelId="{B390F237-D8B3-41F6-A586-91C9A20F085B}">
      <dgm:prSet phldrT="[Текст]" custT="1"/>
      <dgm:spPr>
        <a:solidFill>
          <a:schemeClr val="bg1">
            <a:alpha val="48000"/>
          </a:schemeClr>
        </a:solidFill>
        <a:ln w="38100">
          <a:solidFill>
            <a:srgbClr val="00CC66"/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3 вектор                   </a:t>
          </a:r>
          <a:r>
            <a:rPr lang="ru-RU" sz="2400" b="1" dirty="0" smtClean="0">
              <a:solidFill>
                <a:srgbClr val="005696"/>
              </a:solidFill>
              <a:latin typeface="Arial" pitchFamily="34" charset="0"/>
              <a:cs typeface="Arial" pitchFamily="34" charset="0"/>
            </a:rPr>
            <a:t>республиканский </a:t>
          </a:r>
          <a:endParaRPr lang="ru-RU" sz="2400" b="1" dirty="0">
            <a:solidFill>
              <a:srgbClr val="005696"/>
            </a:solidFill>
            <a:latin typeface="Arial" pitchFamily="34" charset="0"/>
            <a:cs typeface="Arial" pitchFamily="34" charset="0"/>
          </a:endParaRPr>
        </a:p>
      </dgm:t>
    </dgm:pt>
    <dgm:pt modelId="{FD433799-3AE7-4168-93CF-A4DBD064FAEB}" type="parTrans" cxnId="{2EEB50DB-20A9-47CD-AECE-219F504CD465}">
      <dgm:prSet/>
      <dgm:spPr/>
      <dgm:t>
        <a:bodyPr/>
        <a:lstStyle/>
        <a:p>
          <a:pPr algn="l"/>
          <a:endParaRPr lang="ru-RU" sz="2000">
            <a:latin typeface="Arial" pitchFamily="34" charset="0"/>
            <a:cs typeface="Arial" pitchFamily="34" charset="0"/>
          </a:endParaRPr>
        </a:p>
      </dgm:t>
    </dgm:pt>
    <dgm:pt modelId="{A58CE647-D441-4622-A13A-5E2C49A80C0A}" type="sibTrans" cxnId="{2EEB50DB-20A9-47CD-AECE-219F504CD465}">
      <dgm:prSet/>
      <dgm:spPr/>
      <dgm:t>
        <a:bodyPr/>
        <a:lstStyle/>
        <a:p>
          <a:pPr algn="l"/>
          <a:endParaRPr lang="ru-RU" sz="2000">
            <a:latin typeface="Arial" pitchFamily="34" charset="0"/>
            <a:cs typeface="Arial" pitchFamily="34" charset="0"/>
          </a:endParaRPr>
        </a:p>
      </dgm:t>
    </dgm:pt>
    <dgm:pt modelId="{56B9978D-2C59-4DC9-B818-7FEB8B057004}">
      <dgm:prSet custT="1"/>
      <dgm:spPr>
        <a:solidFill>
          <a:schemeClr val="bg1">
            <a:alpha val="55000"/>
          </a:schemeClr>
        </a:solidFill>
        <a:ln w="38100">
          <a:solidFill>
            <a:srgbClr val="00CC66"/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rgbClr val="005696"/>
              </a:solidFill>
              <a:latin typeface="Arial" pitchFamily="34" charset="0"/>
              <a:cs typeface="Arial" pitchFamily="34" charset="0"/>
            </a:rPr>
            <a:t>                                           федеральный</a:t>
          </a:r>
          <a:endParaRPr lang="ru-RU" sz="2400" b="1" dirty="0">
            <a:solidFill>
              <a:srgbClr val="005696"/>
            </a:solidFill>
            <a:latin typeface="Arial" pitchFamily="34" charset="0"/>
            <a:cs typeface="Arial" pitchFamily="34" charset="0"/>
          </a:endParaRPr>
        </a:p>
      </dgm:t>
    </dgm:pt>
    <dgm:pt modelId="{86C90C74-943F-48DB-A2C5-F24286497378}" type="parTrans" cxnId="{E99360C9-1E67-4473-9708-C5DA59A73053}">
      <dgm:prSet/>
      <dgm:spPr/>
      <dgm:t>
        <a:bodyPr/>
        <a:lstStyle/>
        <a:p>
          <a:pPr algn="l"/>
          <a:endParaRPr lang="ru-RU" sz="2000">
            <a:latin typeface="Arial" pitchFamily="34" charset="0"/>
            <a:cs typeface="Arial" pitchFamily="34" charset="0"/>
          </a:endParaRPr>
        </a:p>
      </dgm:t>
    </dgm:pt>
    <dgm:pt modelId="{18CF559E-6E0E-42F3-A8AD-ED866B97F83F}" type="sibTrans" cxnId="{E99360C9-1E67-4473-9708-C5DA59A73053}">
      <dgm:prSet/>
      <dgm:spPr/>
      <dgm:t>
        <a:bodyPr/>
        <a:lstStyle/>
        <a:p>
          <a:pPr algn="l"/>
          <a:endParaRPr lang="ru-RU" sz="2000">
            <a:latin typeface="Arial" pitchFamily="34" charset="0"/>
            <a:cs typeface="Arial" pitchFamily="34" charset="0"/>
          </a:endParaRPr>
        </a:p>
      </dgm:t>
    </dgm:pt>
    <dgm:pt modelId="{8A530F0C-8A82-41DF-BCDA-78D3407626DB}" type="pres">
      <dgm:prSet presAssocID="{1EA963BF-F7FB-4356-AA98-602DF9A6BF42}" presName="compositeShape" presStyleCnt="0">
        <dgm:presLayoutVars>
          <dgm:dir/>
          <dgm:resizeHandles/>
        </dgm:presLayoutVars>
      </dgm:prSet>
      <dgm:spPr/>
    </dgm:pt>
    <dgm:pt modelId="{8CBBE336-E83C-4E8C-994C-8F3E11544E19}" type="pres">
      <dgm:prSet presAssocID="{1EA963BF-F7FB-4356-AA98-602DF9A6BF42}" presName="pyramid" presStyleLbl="node1" presStyleIdx="0" presStyleCnt="1" custLinFactNeighborX="-14868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</dgm:pt>
    <dgm:pt modelId="{FEF1D275-4BEB-4FB5-B2DD-40C0C632FAE8}" type="pres">
      <dgm:prSet presAssocID="{1EA963BF-F7FB-4356-AA98-602DF9A6BF42}" presName="theList" presStyleCnt="0"/>
      <dgm:spPr/>
    </dgm:pt>
    <dgm:pt modelId="{BCCCEFE2-0A2B-439C-A809-9CFAB9E7FAEA}" type="pres">
      <dgm:prSet presAssocID="{BA98518E-7074-4CE4-BA9E-75F2B4D665AF}" presName="aNode" presStyleLbl="fgAcc1" presStyleIdx="0" presStyleCnt="4" custScaleX="256410" custLinFactY="-4335" custLinFactNeighborX="26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AC146-DB5A-47F4-A3CE-50FEA412DCF7}" type="pres">
      <dgm:prSet presAssocID="{BA98518E-7074-4CE4-BA9E-75F2B4D665AF}" presName="aSpace" presStyleCnt="0"/>
      <dgm:spPr/>
    </dgm:pt>
    <dgm:pt modelId="{5C224B2F-E44A-4044-8405-39BD061CACD0}" type="pres">
      <dgm:prSet presAssocID="{CB93F613-C111-4A83-ACD6-6A2B3E9D22FB}" presName="aNode" presStyleLbl="fgAcc1" presStyleIdx="1" presStyleCnt="4" custScaleX="257908" custLinFactNeighborX="3448" custLinFactNeighborY="-8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ADA71-1882-42F2-91ED-3A72C66C7E09}" type="pres">
      <dgm:prSet presAssocID="{CB93F613-C111-4A83-ACD6-6A2B3E9D22FB}" presName="aSpace" presStyleCnt="0"/>
      <dgm:spPr/>
    </dgm:pt>
    <dgm:pt modelId="{C34E2C45-2B70-474C-A433-FEE9F98BE491}" type="pres">
      <dgm:prSet presAssocID="{B390F237-D8B3-41F6-A586-91C9A20F085B}" presName="aNode" presStyleLbl="fgAcc1" presStyleIdx="2" presStyleCnt="4" custScaleX="256410" custLinFactNeighborX="2699" custLinFactNeighborY="-39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51A18-F351-40D0-8A12-440EE2F6D278}" type="pres">
      <dgm:prSet presAssocID="{B390F237-D8B3-41F6-A586-91C9A20F085B}" presName="aSpace" presStyleCnt="0"/>
      <dgm:spPr/>
    </dgm:pt>
    <dgm:pt modelId="{017A38CA-1235-47FF-9488-F98294E0A255}" type="pres">
      <dgm:prSet presAssocID="{56B9978D-2C59-4DC9-B818-7FEB8B057004}" presName="aNode" presStyleLbl="fgAcc1" presStyleIdx="3" presStyleCnt="4" custScaleX="254590" custLinFactNeighborX="910" custLinFactNeighborY="87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6654-AC9B-45BB-B4F7-5905FC66F4C0}" type="pres">
      <dgm:prSet presAssocID="{56B9978D-2C59-4DC9-B818-7FEB8B057004}" presName="aSpace" presStyleCnt="0"/>
      <dgm:spPr/>
    </dgm:pt>
  </dgm:ptLst>
  <dgm:cxnLst>
    <dgm:cxn modelId="{FCB52BB9-C280-48E6-AB66-861E92E27AE0}" type="presOf" srcId="{CB93F613-C111-4A83-ACD6-6A2B3E9D22FB}" destId="{5C224B2F-E44A-4044-8405-39BD061CACD0}" srcOrd="0" destOrd="0" presId="urn:microsoft.com/office/officeart/2005/8/layout/pyramid2"/>
    <dgm:cxn modelId="{B92E80BC-90C4-46ED-BA48-F7D235A702DC}" type="presOf" srcId="{1EA963BF-F7FB-4356-AA98-602DF9A6BF42}" destId="{8A530F0C-8A82-41DF-BCDA-78D3407626DB}" srcOrd="0" destOrd="0" presId="urn:microsoft.com/office/officeart/2005/8/layout/pyramid2"/>
    <dgm:cxn modelId="{11A567D6-3AAA-4CFB-851E-2EA8C2E622CD}" type="presOf" srcId="{BA98518E-7074-4CE4-BA9E-75F2B4D665AF}" destId="{BCCCEFE2-0A2B-439C-A809-9CFAB9E7FAEA}" srcOrd="0" destOrd="0" presId="urn:microsoft.com/office/officeart/2005/8/layout/pyramid2"/>
    <dgm:cxn modelId="{7E911EA2-BA08-4EB8-8C52-022FCEF6CD09}" type="presOf" srcId="{56B9978D-2C59-4DC9-B818-7FEB8B057004}" destId="{017A38CA-1235-47FF-9488-F98294E0A255}" srcOrd="0" destOrd="0" presId="urn:microsoft.com/office/officeart/2005/8/layout/pyramid2"/>
    <dgm:cxn modelId="{E99360C9-1E67-4473-9708-C5DA59A73053}" srcId="{1EA963BF-F7FB-4356-AA98-602DF9A6BF42}" destId="{56B9978D-2C59-4DC9-B818-7FEB8B057004}" srcOrd="3" destOrd="0" parTransId="{86C90C74-943F-48DB-A2C5-F24286497378}" sibTransId="{18CF559E-6E0E-42F3-A8AD-ED866B97F83F}"/>
    <dgm:cxn modelId="{351D3C6D-3D1D-49BC-A28A-E57A0118035F}" srcId="{1EA963BF-F7FB-4356-AA98-602DF9A6BF42}" destId="{BA98518E-7074-4CE4-BA9E-75F2B4D665AF}" srcOrd="0" destOrd="0" parTransId="{5D56E741-2DB8-4497-940C-2A39BCC4F04E}" sibTransId="{FB25B19F-9A2F-4966-98F6-B4A85AF4F1B8}"/>
    <dgm:cxn modelId="{E876FE71-53A0-45B6-BCBA-E895E98E8424}" srcId="{1EA963BF-F7FB-4356-AA98-602DF9A6BF42}" destId="{CB93F613-C111-4A83-ACD6-6A2B3E9D22FB}" srcOrd="1" destOrd="0" parTransId="{7C3A8C4D-C5DA-474C-B942-DC33322122FF}" sibTransId="{08E1ED6B-6911-491C-98FE-79CAE965617C}"/>
    <dgm:cxn modelId="{2EEB50DB-20A9-47CD-AECE-219F504CD465}" srcId="{1EA963BF-F7FB-4356-AA98-602DF9A6BF42}" destId="{B390F237-D8B3-41F6-A586-91C9A20F085B}" srcOrd="2" destOrd="0" parTransId="{FD433799-3AE7-4168-93CF-A4DBD064FAEB}" sibTransId="{A58CE647-D441-4622-A13A-5E2C49A80C0A}"/>
    <dgm:cxn modelId="{03BB226C-2A56-47F5-89F2-1FD4B0C4C0F8}" type="presOf" srcId="{B390F237-D8B3-41F6-A586-91C9A20F085B}" destId="{C34E2C45-2B70-474C-A433-FEE9F98BE491}" srcOrd="0" destOrd="0" presId="urn:microsoft.com/office/officeart/2005/8/layout/pyramid2"/>
    <dgm:cxn modelId="{67B4EB40-D9C1-4D24-BFF6-D0524327A80E}" type="presParOf" srcId="{8A530F0C-8A82-41DF-BCDA-78D3407626DB}" destId="{8CBBE336-E83C-4E8C-994C-8F3E11544E19}" srcOrd="0" destOrd="0" presId="urn:microsoft.com/office/officeart/2005/8/layout/pyramid2"/>
    <dgm:cxn modelId="{AC897C6F-FE43-4912-BC16-B2ADE0B142B3}" type="presParOf" srcId="{8A530F0C-8A82-41DF-BCDA-78D3407626DB}" destId="{FEF1D275-4BEB-4FB5-B2DD-40C0C632FAE8}" srcOrd="1" destOrd="0" presId="urn:microsoft.com/office/officeart/2005/8/layout/pyramid2"/>
    <dgm:cxn modelId="{83F48D4D-B4A1-469C-892A-45DD9BB09235}" type="presParOf" srcId="{FEF1D275-4BEB-4FB5-B2DD-40C0C632FAE8}" destId="{BCCCEFE2-0A2B-439C-A809-9CFAB9E7FAEA}" srcOrd="0" destOrd="0" presId="urn:microsoft.com/office/officeart/2005/8/layout/pyramid2"/>
    <dgm:cxn modelId="{21DAF1F7-6315-4AD3-B162-C02EAFB34480}" type="presParOf" srcId="{FEF1D275-4BEB-4FB5-B2DD-40C0C632FAE8}" destId="{D08AC146-DB5A-47F4-A3CE-50FEA412DCF7}" srcOrd="1" destOrd="0" presId="urn:microsoft.com/office/officeart/2005/8/layout/pyramid2"/>
    <dgm:cxn modelId="{29267106-2B84-4B27-881D-8122AE4E57A4}" type="presParOf" srcId="{FEF1D275-4BEB-4FB5-B2DD-40C0C632FAE8}" destId="{5C224B2F-E44A-4044-8405-39BD061CACD0}" srcOrd="2" destOrd="0" presId="urn:microsoft.com/office/officeart/2005/8/layout/pyramid2"/>
    <dgm:cxn modelId="{7C42FF73-F6BE-4776-82AC-7AD825A5EE89}" type="presParOf" srcId="{FEF1D275-4BEB-4FB5-B2DD-40C0C632FAE8}" destId="{90AADA71-1882-42F2-91ED-3A72C66C7E09}" srcOrd="3" destOrd="0" presId="urn:microsoft.com/office/officeart/2005/8/layout/pyramid2"/>
    <dgm:cxn modelId="{56A03879-DC9B-4B4C-81FE-2DDBED99C39A}" type="presParOf" srcId="{FEF1D275-4BEB-4FB5-B2DD-40C0C632FAE8}" destId="{C34E2C45-2B70-474C-A433-FEE9F98BE491}" srcOrd="4" destOrd="0" presId="urn:microsoft.com/office/officeart/2005/8/layout/pyramid2"/>
    <dgm:cxn modelId="{21D2BD62-9AFB-4806-BB55-985597D37B81}" type="presParOf" srcId="{FEF1D275-4BEB-4FB5-B2DD-40C0C632FAE8}" destId="{CC151A18-F351-40D0-8A12-440EE2F6D278}" srcOrd="5" destOrd="0" presId="urn:microsoft.com/office/officeart/2005/8/layout/pyramid2"/>
    <dgm:cxn modelId="{CFEAE277-5F0B-47B1-A453-6584434B097B}" type="presParOf" srcId="{FEF1D275-4BEB-4FB5-B2DD-40C0C632FAE8}" destId="{017A38CA-1235-47FF-9488-F98294E0A255}" srcOrd="6" destOrd="0" presId="urn:microsoft.com/office/officeart/2005/8/layout/pyramid2"/>
    <dgm:cxn modelId="{DAA16BCF-1E0C-44CE-B8C5-93A0ABD9B65E}" type="presParOf" srcId="{FEF1D275-4BEB-4FB5-B2DD-40C0C632FAE8}" destId="{7F526654-AC9B-45BB-B4F7-5905FC66F4C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4109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4" y="0"/>
            <a:ext cx="2929837" cy="494109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r">
              <a:defRPr sz="1200"/>
            </a:lvl1pPr>
          </a:lstStyle>
          <a:p>
            <a:fld id="{741DD081-7EF8-46F1-AB7C-6AAFEE6FE69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86365"/>
            <a:ext cx="2929837" cy="494109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4" y="9386365"/>
            <a:ext cx="2929837" cy="494109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r">
              <a:defRPr sz="1200"/>
            </a:lvl1pPr>
          </a:lstStyle>
          <a:p>
            <a:fld id="{C4CA8774-6AC4-43D2-B118-360A39D33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4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4109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4109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r">
              <a:defRPr sz="1200"/>
            </a:lvl1pPr>
          </a:lstStyle>
          <a:p>
            <a:fld id="{AE6BD189-E5B1-4CA8-8A4E-2622CE4716F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8" tIns="45565" rIns="91128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1"/>
            <a:ext cx="5408930" cy="4446985"/>
          </a:xfrm>
          <a:prstGeom prst="rect">
            <a:avLst/>
          </a:prstGeom>
        </p:spPr>
        <p:txBody>
          <a:bodyPr vert="horz" lIns="91128" tIns="45565" rIns="91128" bIns="455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6365"/>
            <a:ext cx="2929837" cy="494109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386365"/>
            <a:ext cx="2929837" cy="494109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r">
              <a:defRPr sz="1200"/>
            </a:lvl1pPr>
          </a:lstStyle>
          <a:p>
            <a:fld id="{594DFFB7-9475-43E6-A7EF-8476C435E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5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303C-5F61-44A2-BF75-D56A300C6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5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FA47-5A2D-420F-87BD-EC739FC45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3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3F40-DDEB-4B22-AD5A-4ABA1D995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61D0-2145-4618-8B9F-A6E04B255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5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1C59-4C67-439F-8F82-69BB8AB82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2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E08E-ECEF-4845-AF3D-ED63F1EF66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6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B139-C949-47A6-B0D7-528BB64C2F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15C9-5E2F-476E-99F6-60E9FB06B7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61BE-D27A-4DFD-9761-997DCDFF54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9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8FD2-918E-4449-98B2-64B857546C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837D-8289-4A5F-B006-0E92F5BC1C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6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04B0BE59-E509-47A8-8BDF-29C889DFF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07.05.2019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titurizm.ru/" TargetMode="External"/><Relationship Id="rId2" Type="http://schemas.openxmlformats.org/officeDocument/2006/relationships/hyperlink" Target="mailto:bashrdct@yandex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714626"/>
            <a:ext cx="5756822" cy="2214246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57158" y="1113588"/>
            <a:ext cx="828680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туристско-краеведческой направленности дополнительного образования в Республике Башкортоста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43240" y="3214692"/>
            <a:ext cx="56778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ru-RU" sz="24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Лифанова</a:t>
            </a:r>
            <a:r>
              <a:rPr kumimoji="1" lang="ru-RU" alt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kumimoji="1" lang="ru-RU" altLang="ru-RU" sz="24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рина</a:t>
            </a:r>
            <a:r>
              <a:rPr kumimoji="1" lang="ru-RU" alt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kumimoji="1" lang="ru-RU" altLang="ru-RU" sz="24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ладимировна</a:t>
            </a:r>
            <a:r>
              <a:rPr kumimoji="1" lang="ru-RU" alt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r" eaLnBrk="1" hangingPunct="1">
              <a:spcBef>
                <a:spcPct val="0"/>
              </a:spcBef>
              <a:defRPr/>
            </a:pPr>
            <a:r>
              <a:rPr kumimoji="1" lang="en-US" altLang="ru-RU" sz="24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к.п.н</a:t>
            </a:r>
            <a:r>
              <a:rPr kumimoji="1" lang="en-US" alt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.,</a:t>
            </a:r>
            <a:r>
              <a:rPr kumimoji="1" lang="ru-RU" alt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ru-RU" sz="24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директор</a:t>
            </a:r>
            <a:endParaRPr kumimoji="1" lang="en-US" altLang="ru-RU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ru-RU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kumimoji="1" lang="ru-RU" altLang="ru-RU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kumimoji="1" lang="en-US" altLang="ru-RU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 ДО </a:t>
            </a:r>
            <a:r>
              <a:rPr kumimoji="1" lang="ru-RU" altLang="ru-RU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Республиканский детский оздоровительно-образовательный центр туризма, краеведения и экскурсий</a:t>
            </a:r>
            <a:endParaRPr kumimoji="1" lang="en-US" altLang="ru-RU" dirty="0" smtClean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Нормативная  правовая  база в сфере</a:t>
            </a:r>
            <a:b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детского туризма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00150"/>
            <a:ext cx="8429684" cy="3657615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00003E"/>
                </a:solidFill>
                <a:latin typeface="Arial" pitchFamily="34" charset="0"/>
                <a:cs typeface="Arial" pitchFamily="34" charset="0"/>
              </a:rPr>
              <a:t>Инструкция по организации и проведению туристских путешествий с организованными группами несовершеннолетних на территории Республики Башкортостан </a:t>
            </a:r>
            <a:r>
              <a:rPr lang="ru-RU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(проект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ru-RU" sz="2400" b="1" dirty="0" smtClean="0">
              <a:solidFill>
                <a:srgbClr val="00003E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003E"/>
                </a:solidFill>
                <a:latin typeface="Arial" pitchFamily="34" charset="0"/>
                <a:cs typeface="Arial" pitchFamily="34" charset="0"/>
              </a:rPr>
              <a:t>Методические рекомендации по реализации республиканской туристско-краеведческой программы «Дорогами Отечества» 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141685"/>
            <a:ext cx="8821768" cy="544115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Региональная модель управления детским туризмом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928676"/>
          <a:ext cx="814393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2844" y="116682"/>
            <a:ext cx="8786874" cy="65008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6600"/>
                </a:solidFill>
                <a:latin typeface="Segoe UI Semibold" panose="020B0702040204020203" pitchFamily="34" charset="0"/>
              </a:rPr>
              <a:t>Содержательная модель детского туризма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143768" y="928676"/>
            <a:ext cx="500062" cy="380404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643834" y="2000246"/>
            <a:ext cx="135732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Личность       с активной гражданской позицией       и высоким адаптивным потенциало</a:t>
            </a:r>
            <a:r>
              <a:rPr lang="ru-RU" altLang="ru-RU" sz="1400" dirty="0">
                <a:solidFill>
                  <a:srgbClr val="FF0000"/>
                </a:solidFill>
                <a:latin typeface="Segoe UI Semibold" pitchFamily="34" charset="0"/>
              </a:rPr>
              <a:t>м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285720" y="928676"/>
          <a:ext cx="6357982" cy="42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6"/>
            <a:ext cx="8786874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ДОЛЯ ДЕТЕЙ, ОХВАЧЕННЫХ ТУРИСТСКИМИ  УСЛУГАМИ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(по итогам  2018 года)  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783916"/>
              </p:ext>
            </p:extLst>
          </p:nvPr>
        </p:nvGraphicFramePr>
        <p:xfrm>
          <a:off x="428596" y="1285866"/>
          <a:ext cx="8358246" cy="365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786064"/>
            <a:ext cx="3170234" cy="2214560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2075" y="16669"/>
            <a:ext cx="8928100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Республиканский реестр туристских и экскурсионных маршрутов</a:t>
            </a:r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928676"/>
            <a:ext cx="3000396" cy="2071702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928676"/>
            <a:ext cx="1668511" cy="2071702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318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835178"/>
            <a:ext cx="1571636" cy="2156550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8258202" cy="438137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РЕСПУБЛИКАНСКИЙ РЕЕСТР ШКОЛЬНЫХ МУЗЕЕВ</a:t>
            </a: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1785932"/>
            <a:ext cx="2214578" cy="313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071934" y="785800"/>
            <a:ext cx="4500594" cy="92869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Всего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1022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школьных музея,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из них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771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паспортизированные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214428"/>
            <a:ext cx="2262314" cy="318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РЕСПУБЛИКАНСКИЙ РЕЕСТР ТУРИСТСКИХ </a:t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ЭКСКУРСИОННЫХ МАРШРУТОВ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431649"/>
              </p:ext>
            </p:extLst>
          </p:nvPr>
        </p:nvGraphicFramePr>
        <p:xfrm>
          <a:off x="500034" y="1643056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128586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Динамика роста туристских и экскурсионных маршрутов 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58204" cy="43694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НАПРАВЛЕНИЯ  РАЗВИТИЯ   ДЕТСКОГО  ТУРИЗМА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928676"/>
          <a:ext cx="878687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285852" y="3929072"/>
            <a:ext cx="1785950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вектор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1285866"/>
            <a:ext cx="171451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вектор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2143122"/>
            <a:ext cx="171451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вектор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3000378"/>
            <a:ext cx="171451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вектор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083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ВЕКТОР – ОБРАЗОВАТЕЛЬНЫЕ ОРГАНИЗАЦИИ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000114"/>
            <a:ext cx="8501122" cy="38576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5696"/>
                </a:solidFill>
              </a:rPr>
              <a:t>содержание туристско-краеведческой деятельности</a:t>
            </a:r>
          </a:p>
          <a:p>
            <a:r>
              <a:rPr lang="ru-RU" sz="2400" b="1" dirty="0" smtClean="0">
                <a:solidFill>
                  <a:srgbClr val="005696"/>
                </a:solidFill>
              </a:rPr>
              <a:t>создание дополнительных общеобразовательных программ</a:t>
            </a:r>
          </a:p>
          <a:p>
            <a:r>
              <a:rPr lang="ru-RU" sz="2400" b="1" dirty="0" smtClean="0">
                <a:solidFill>
                  <a:srgbClr val="005696"/>
                </a:solidFill>
              </a:rPr>
              <a:t>внедрение инновационных форм и методов обучения,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5696"/>
                </a:solidFill>
              </a:rPr>
              <a:t>     в том числе для детей с особыми образовательными потребностями</a:t>
            </a:r>
          </a:p>
          <a:p>
            <a:r>
              <a:rPr lang="ru-RU" sz="2400" b="1" dirty="0" smtClean="0">
                <a:solidFill>
                  <a:srgbClr val="005696"/>
                </a:solidFill>
              </a:rPr>
              <a:t>повышение квалификации педагогических кадров</a:t>
            </a:r>
          </a:p>
          <a:p>
            <a:r>
              <a:rPr lang="ru-RU" sz="2400" b="1" dirty="0" smtClean="0">
                <a:solidFill>
                  <a:srgbClr val="005696"/>
                </a:solidFill>
              </a:rPr>
              <a:t>участие в туристско-краеведческих мероприятиях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083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ВЕКТОР – МУНИЦИПАЛЬНЫЙ УРОВЕНЬ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714362"/>
            <a:ext cx="8501122" cy="428628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5696"/>
                </a:solidFill>
              </a:rPr>
              <a:t>улучшение материально-технической базы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разработка муниципальных программ развития детского туризма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выделение финансовых средств на реализацию туристских и экскурсионных маршрутов с детьми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сохранение профильных организаций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создание маршрутно-квалификационных комиссий 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организация и проведение районных, городских туристско-краеведческих мероприятий</a:t>
            </a:r>
          </a:p>
          <a:p>
            <a:r>
              <a:rPr lang="ru-RU" sz="2200" b="1" dirty="0">
                <a:solidFill>
                  <a:srgbClr val="005696"/>
                </a:solidFill>
              </a:rPr>
              <a:t>с</a:t>
            </a:r>
            <a:r>
              <a:rPr lang="ru-RU" sz="2200" b="1" dirty="0" smtClean="0">
                <a:solidFill>
                  <a:srgbClr val="005696"/>
                </a:solidFill>
              </a:rPr>
              <a:t>оздание туристских и экскурсионных маршрутов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cot.ru/jpg/XOJX3s9CZ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838552"/>
            <a:ext cx="4545043" cy="227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bdbc5c2d8598f10d11eaa8fb9cecc77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364" y="2733675"/>
            <a:ext cx="4903349" cy="219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195262"/>
            <a:ext cx="8748713" cy="6429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Arial" pitchFamily="34" charset="0"/>
              </a:rPr>
              <a:t>Республика Башкортостан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083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ВЕКТОР – РЕСПУБЛИКАНСКИЙ УРОВЕНЬ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785800"/>
            <a:ext cx="8786874" cy="392909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5696"/>
                </a:solidFill>
              </a:rPr>
              <a:t>определение стратегии развития  детского туризма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разработка республиканской туристско-краеведческого программы  «Дорогами Отечества»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деятельность по подготовке нормативной правовой базы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методическое сопровождение образовательного процесса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подготовка и повышение квалификации кадров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мониторинг посещаемости детьми туристско-краеведческих маршрутов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поощрение детей и педагогов, занимающихся детским туризмом</a:t>
            </a:r>
          </a:p>
          <a:p>
            <a:r>
              <a:rPr lang="ru-RU" sz="2200" b="1" dirty="0" smtClean="0">
                <a:solidFill>
                  <a:srgbClr val="005696"/>
                </a:solidFill>
              </a:rPr>
              <a:t>организация и проведение республиканских туристско-краеведческих мероприятий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083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ВЕКТОР – ФЕДЕРАЛЬНЫЙ УРОВЕНЬ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142990"/>
            <a:ext cx="8501122" cy="378621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5696"/>
                </a:solidFill>
              </a:rPr>
              <a:t>государственное регулирование в сфере детского туризма</a:t>
            </a:r>
          </a:p>
          <a:p>
            <a:endParaRPr lang="ru-RU" sz="2400" b="1" dirty="0" smtClean="0">
              <a:solidFill>
                <a:srgbClr val="005696"/>
              </a:solidFill>
            </a:endParaRPr>
          </a:p>
          <a:p>
            <a:r>
              <a:rPr lang="ru-RU" sz="2400" b="1" dirty="0" smtClean="0">
                <a:solidFill>
                  <a:srgbClr val="005696"/>
                </a:solidFill>
              </a:rPr>
              <a:t>совершенствование нормативной правовой базы</a:t>
            </a:r>
          </a:p>
          <a:p>
            <a:endParaRPr lang="ru-RU" sz="2400" b="1" dirty="0" smtClean="0">
              <a:solidFill>
                <a:srgbClr val="005696"/>
              </a:solidFill>
            </a:endParaRPr>
          </a:p>
          <a:p>
            <a:r>
              <a:rPr lang="ru-RU" sz="2400" b="1" dirty="0" smtClean="0">
                <a:solidFill>
                  <a:srgbClr val="005696"/>
                </a:solidFill>
              </a:rPr>
              <a:t>внедрение системы поощрения в детском туризме</a:t>
            </a:r>
          </a:p>
          <a:p>
            <a:endParaRPr lang="ru-RU" sz="2400" b="1" dirty="0" smtClean="0">
              <a:solidFill>
                <a:srgbClr val="005696"/>
              </a:solidFill>
            </a:endParaRPr>
          </a:p>
          <a:p>
            <a:r>
              <a:rPr lang="ru-RU" sz="2400" b="1" dirty="0" smtClean="0">
                <a:solidFill>
                  <a:srgbClr val="005696"/>
                </a:solidFill>
              </a:rPr>
              <a:t>организация и проведение всероссийских мероприятий</a:t>
            </a:r>
          </a:p>
          <a:p>
            <a:endParaRPr lang="ru-RU" sz="2800" b="1" dirty="0" smtClean="0">
              <a:solidFill>
                <a:srgbClr val="005696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071552"/>
            <a:ext cx="8658228" cy="371477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Республиканский оздоровительно-образовательный центр туризма, краеведения и экскурсий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Республика Башкортостан, 450076, г.Уфа, ул.Гоголя, 34</a:t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Тел./факс 8 (347) 273-26-04, 273-27-39</a:t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2"/>
              </a:rPr>
              <a:t>bashrdct@yandex.ru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сайт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3"/>
              </a:rPr>
              <a:t>http://detiturizm.ru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https://vk.com/childtur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457200" y="205978"/>
            <a:ext cx="8229600" cy="5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Контакты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14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5" t="10416" r="77272" b="46875"/>
          <a:stretch>
            <a:fillRect/>
          </a:stretch>
        </p:blipFill>
        <p:spPr bwMode="auto">
          <a:xfrm>
            <a:off x="7810500" y="0"/>
            <a:ext cx="13335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 descr="эмблем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5" y="0"/>
            <a:ext cx="1446621" cy="1357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дание центра туризм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143254"/>
            <a:ext cx="3551231" cy="200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Заголовок 2"/>
          <p:cNvSpPr>
            <a:spLocks noGrp="1"/>
          </p:cNvSpPr>
          <p:nvPr>
            <p:ph type="title"/>
          </p:nvPr>
        </p:nvSpPr>
        <p:spPr>
          <a:xfrm>
            <a:off x="1357290" y="0"/>
            <a:ext cx="6526234" cy="126562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ГБУ ДО Республиканский детский оздоровительно-образовательный центр туризма, краеведения и экскурсий работает по следующим направленностям:</a:t>
            </a:r>
            <a:br>
              <a:rPr lang="ru-RU" alt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389460"/>
            <a:ext cx="50959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1. туристско-краеведческая</a:t>
            </a: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2. физкультурно-спортивная</a:t>
            </a: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3. естественнонаучная</a:t>
            </a: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4. социально-педагогическая</a:t>
            </a: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5. художественная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Рисунок 12" descr="14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62" t="52611" r="1863" b="29662"/>
          <a:stretch>
            <a:fillRect/>
          </a:stretch>
        </p:blipFill>
        <p:spPr bwMode="auto">
          <a:xfrm>
            <a:off x="3857626" y="3071816"/>
            <a:ext cx="3952875" cy="20716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8" name="Рисунок 13" descr="D:\мои документы\для печати стендов\макеты\14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8" t="52579" r="68048" b="29727"/>
          <a:stretch>
            <a:fillRect/>
          </a:stretch>
        </p:blipFill>
        <p:spPr bwMode="auto">
          <a:xfrm>
            <a:off x="5857884" y="1000114"/>
            <a:ext cx="1911350" cy="21431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5978"/>
            <a:ext cx="8715436" cy="9370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ОХВАТ ДЕТЕЙ ДОПОЛНИТЕЛЬНЫМ ОБРАЗОВАНИЕМ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РЕСПУБЛИКЕ БАШКОРТОСТАН В СИСТЕМЕ ОБРАВЗОВАНИЯ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01638794"/>
              </p:ext>
            </p:extLst>
          </p:nvPr>
        </p:nvGraphicFramePr>
        <p:xfrm>
          <a:off x="500034" y="857238"/>
          <a:ext cx="821537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79388" y="252413"/>
            <a:ext cx="8821768" cy="96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ОБРАЗОВАТЕЛЬНЫЕ УЧРЕЖДЕНИЯ ТУРИСТСКО-КРАЕВЕДЧЕСКОГО ПРОФИЛЯ РЕСПУБЛИКИ БАШКОРТОСТАН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42910" y="1571618"/>
          <a:ext cx="8043890" cy="302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5978"/>
            <a:ext cx="8715436" cy="5083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РЕСПУБЛИКАНСКИЙ СОВЕТ ПО РАЗВИТИЮ ДЕТСКОГО ТУРИЗМА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857238"/>
            <a:ext cx="3071834" cy="4108858"/>
          </a:xfrm>
          <a:ln w="38100" cap="sq">
            <a:solidFill>
              <a:srgbClr val="33993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ятиугольник 6"/>
          <p:cNvSpPr/>
          <p:nvPr/>
        </p:nvSpPr>
        <p:spPr>
          <a:xfrm>
            <a:off x="428596" y="2071684"/>
            <a:ext cx="4786346" cy="2056268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Концепция развития </a:t>
            </a:r>
          </a:p>
          <a:p>
            <a:pPr algn="ctr"/>
            <a:r>
              <a:rPr lang="ru-RU" sz="2000" b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детского туризма </a:t>
            </a:r>
          </a:p>
          <a:p>
            <a:pPr algn="ctr"/>
            <a:r>
              <a:rPr lang="ru-RU" sz="2000" b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в Республике Башкортостан </a:t>
            </a:r>
          </a:p>
          <a:p>
            <a:pPr algn="ctr"/>
            <a:r>
              <a:rPr lang="ru-RU" sz="2000" b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 период до 2020 года</a:t>
            </a:r>
            <a:endParaRPr lang="ru-RU" sz="2000" b="1" dirty="0"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5978"/>
            <a:ext cx="8786874" cy="43694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РЕСПУБЛИКАНСКИЙ СОВЕТ ПО РАЗВИТИЮ ДЕТСКОГО ТУРИЗМА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4282" y="785800"/>
          <a:ext cx="8643998" cy="43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ОБРАЗОВАТЕЛЬНЫЕ ПРОЕКТЫ В СФЕРЕ ДЕТСКОГО ТУРИЗМА В РАМКАХ ПРОГРАММЫ </a:t>
            </a:r>
            <a:b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«УРА! СУББОТА!»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8"/>
            <a:ext cx="6643734" cy="2951567"/>
          </a:xfrm>
        </p:spPr>
        <p:txBody>
          <a:bodyPr/>
          <a:lstStyle/>
          <a:p>
            <a:r>
              <a:rPr lang="ru-RU" dirty="0" smtClean="0">
                <a:solidFill>
                  <a:srgbClr val="00003E"/>
                </a:solidFill>
              </a:rPr>
              <a:t> </a:t>
            </a:r>
            <a:r>
              <a:rPr lang="ru-RU" dirty="0" smtClean="0">
                <a:solidFill>
                  <a:srgbClr val="00003E"/>
                </a:solidFill>
                <a:latin typeface="Arial" pitchFamily="34" charset="0"/>
                <a:cs typeface="Arial" pitchFamily="34" charset="0"/>
              </a:rPr>
              <a:t>«Защитники, вперед!»</a:t>
            </a:r>
          </a:p>
          <a:p>
            <a:r>
              <a:rPr lang="ru-RU" dirty="0" smtClean="0">
                <a:solidFill>
                  <a:srgbClr val="00003E"/>
                </a:solidFill>
                <a:latin typeface="Arial" pitchFamily="34" charset="0"/>
                <a:cs typeface="Arial" pitchFamily="34" charset="0"/>
              </a:rPr>
              <a:t>«Я поведу тебя в музей»</a:t>
            </a:r>
          </a:p>
          <a:p>
            <a:r>
              <a:rPr lang="ru-RU" dirty="0" smtClean="0">
                <a:solidFill>
                  <a:srgbClr val="00003E"/>
                </a:solidFill>
                <a:latin typeface="Arial" pitchFamily="34" charset="0"/>
                <a:cs typeface="Arial" pitchFamily="34" charset="0"/>
              </a:rPr>
              <a:t>«Дорогами Отечества»</a:t>
            </a:r>
          </a:p>
          <a:p>
            <a:r>
              <a:rPr lang="ru-RU" dirty="0" smtClean="0">
                <a:solidFill>
                  <a:srgbClr val="00003E"/>
                </a:solidFill>
                <a:latin typeface="Arial" pitchFamily="34" charset="0"/>
                <a:cs typeface="Arial" pitchFamily="34" charset="0"/>
              </a:rPr>
              <a:t>«Путешествуем вместе!»</a:t>
            </a:r>
            <a:endParaRPr lang="ru-RU" dirty="0">
              <a:solidFill>
                <a:srgbClr val="0000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8"/>
            <a:ext cx="8229600" cy="563180"/>
          </a:xfrm>
        </p:spPr>
        <p:txBody>
          <a:bodyPr/>
          <a:lstStyle/>
          <a:p>
            <a:pPr lvl="0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Нормативная  правовая  база в сфере</a:t>
            </a:r>
            <a:b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детского туризма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03"/>
            <a:ext cx="8229600" cy="3237319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00003E"/>
                </a:solidFill>
                <a:latin typeface="Arial" pitchFamily="34" charset="0"/>
                <a:cs typeface="Arial" pitchFamily="34" charset="0"/>
              </a:rPr>
              <a:t>Методические рекомендации по разработке муниципальных программ  развития детского туризма</a:t>
            </a:r>
          </a:p>
          <a:p>
            <a:pPr algn="just"/>
            <a:endParaRPr lang="ru-RU" sz="2400" b="1" dirty="0" smtClean="0">
              <a:solidFill>
                <a:srgbClr val="00003E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003E"/>
                </a:solidFill>
                <a:latin typeface="Arial" pitchFamily="34" charset="0"/>
                <a:cs typeface="Arial" pitchFamily="34" charset="0"/>
              </a:rPr>
              <a:t>Порядок взаимодействия образовательных организаций Республики Башкортостан с туроператорами  в целях организации детских экскурсионных и туристских маршрутов</a:t>
            </a:r>
          </a:p>
          <a:p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fbc96217e03f85e31dfb7f386a198b98843a4"/>
</p:tagLst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557</Words>
  <Application>Microsoft Office PowerPoint</Application>
  <PresentationFormat>Экран (16:9)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 Semibold</vt:lpstr>
      <vt:lpstr>Times New Roman</vt:lpstr>
      <vt:lpstr>Zased_W_</vt:lpstr>
      <vt:lpstr>Презентация PowerPoint</vt:lpstr>
      <vt:lpstr>Республика Башкортостан</vt:lpstr>
      <vt:lpstr>  ГБУ ДО Республиканский детский оздоровительно-образовательный центр туризма, краеведения и экскурсий работает по следующим направленностям:  </vt:lpstr>
      <vt:lpstr>ОХВАТ ДЕТЕЙ ДОПОЛНИТЕЛЬНЫМ ОБРАЗОВАНИЕМ  В РЕСПУБЛИКЕ БАШКОРТОСТАН В СИСТЕМЕ ОБРАВЗОВАНИЯ</vt:lpstr>
      <vt:lpstr>Презентация PowerPoint</vt:lpstr>
      <vt:lpstr>РЕСПУБЛИКАНСКИЙ СОВЕТ ПО РАЗВИТИЮ ДЕТСКОГО ТУРИЗМА</vt:lpstr>
      <vt:lpstr>РЕСПУБЛИКАНСКИЙ СОВЕТ ПО РАЗВИТИЮ ДЕТСКОГО ТУРИЗМА </vt:lpstr>
      <vt:lpstr> ОБРАЗОВАТЕЛЬНЫЕ ПРОЕКТЫ В СФЕРЕ ДЕТСКОГО ТУРИЗМА В РАМКАХ ПРОГРАММЫ  «УРА! СУББОТА!»</vt:lpstr>
      <vt:lpstr> Нормативная  правовая  база в сфере  детского туризма </vt:lpstr>
      <vt:lpstr>Нормативная  правовая  база в сфере  детского туризма</vt:lpstr>
      <vt:lpstr>Региональная модель управления детским туризмом</vt:lpstr>
      <vt:lpstr>Содержательная модель детского туризма</vt:lpstr>
      <vt:lpstr>ДОЛЯ ДЕТЕЙ, ОХВАЧЕННЫХ ТУРИСТСКИМИ  УСЛУГАМИ  (по итогам  2018 года)  </vt:lpstr>
      <vt:lpstr>Республиканский реестр туристских и экскурсионных маршрутов</vt:lpstr>
      <vt:lpstr>РЕСПУБЛИКАНСКИЙ РЕЕСТР ШКОЛЬНЫХ МУЗЕЕВ</vt:lpstr>
      <vt:lpstr>РЕСПУБЛИКАНСКИЙ РЕЕСТР ТУРИСТСКИХ  И ЭКСКУРСИОННЫХ МАРШРУТОВ</vt:lpstr>
      <vt:lpstr>НАПРАВЛЕНИЯ  РАЗВИТИЯ   ДЕТСКОГО  ТУРИЗМА</vt:lpstr>
      <vt:lpstr>1 ВЕКТОР – ОБРАЗОВАТЕЛЬНЫЕ ОРГАНИЗАЦИИ</vt:lpstr>
      <vt:lpstr>2 ВЕКТОР – МУНИЦИПАЛЬНЫЙ УРОВЕНЬ</vt:lpstr>
      <vt:lpstr>3 ВЕКТОР – РЕСПУБЛИКАНСКИЙ УРОВЕНЬ</vt:lpstr>
      <vt:lpstr>4 ВЕКТОР – ФЕДЕРАЛЬНЫЙ УРОВЕНЬ</vt:lpstr>
      <vt:lpstr> Республиканский оздоровительно-образовательный центр туризма, краеведения и экскурсий  Республика Башкортостан, 450076, г.Уфа, ул.Гоголя, 34  Тел./факс 8 (347) 273-26-04, 273-27-39 e-mail: bashrdct@yandex.ru сайт: http://detiturizm.ru  https://vk.com/childtur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Ахметьянова Элиза Рашитовна</dc:creator>
  <cp:lastModifiedBy>Пользователь Windows</cp:lastModifiedBy>
  <cp:revision>538</cp:revision>
  <cp:lastPrinted>2017-02-21T03:28:55Z</cp:lastPrinted>
  <dcterms:created xsi:type="dcterms:W3CDTF">2014-10-28T06:59:25Z</dcterms:created>
  <dcterms:modified xsi:type="dcterms:W3CDTF">2019-05-07T07:56:26Z</dcterms:modified>
</cp:coreProperties>
</file>