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59" r:id="rId4"/>
    <p:sldId id="279" r:id="rId5"/>
    <p:sldId id="280" r:id="rId6"/>
    <p:sldId id="286" r:id="rId7"/>
    <p:sldId id="281" r:id="rId8"/>
    <p:sldId id="256" r:id="rId9"/>
    <p:sldId id="263" r:id="rId10"/>
    <p:sldId id="265" r:id="rId11"/>
    <p:sldId id="274" r:id="rId12"/>
    <p:sldId id="289" r:id="rId13"/>
    <p:sldId id="287" r:id="rId14"/>
    <p:sldId id="266" r:id="rId15"/>
    <p:sldId id="290" r:id="rId16"/>
    <p:sldId id="271" r:id="rId17"/>
    <p:sldId id="296" r:id="rId18"/>
    <p:sldId id="294" r:id="rId19"/>
    <p:sldId id="295" r:id="rId20"/>
    <p:sldId id="278" r:id="rId21"/>
    <p:sldId id="291" r:id="rId22"/>
    <p:sldId id="292" r:id="rId23"/>
    <p:sldId id="293" r:id="rId24"/>
    <p:sldId id="276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8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0F608-55D1-4414-86D2-ABCB1536B1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BA3BB-E152-4B77-B86A-D540C22E657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Музей-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центр</a:t>
          </a:r>
        </a:p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dirty="0">
              <a:latin typeface="Arial" pitchFamily="34" charset="0"/>
              <a:cs typeface="Arial" pitchFamily="34" charset="0"/>
            </a:rPr>
            <a:t>музейно- педагогической </a:t>
          </a: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и </a:t>
          </a:r>
          <a:r>
            <a:rPr lang="ru-RU" sz="1200" b="1" dirty="0">
              <a:latin typeface="Arial" pitchFamily="34" charset="0"/>
              <a:cs typeface="Arial" pitchFamily="34" charset="0"/>
            </a:rPr>
            <a:t>краеведческой работы в </a:t>
          </a:r>
          <a:r>
            <a:rPr lang="ru-RU" sz="1200" b="1" dirty="0" err="1">
              <a:latin typeface="Arial" pitchFamily="34" charset="0"/>
              <a:cs typeface="Arial" pitchFamily="34" charset="0"/>
            </a:rPr>
            <a:t>ДТДиМ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C85FDB14-33A9-41E1-8655-612DAE7924C5}" type="parTrans" cxnId="{43194BC1-EAAD-4380-8584-AE4EAC675400}">
      <dgm:prSet/>
      <dgm:spPr/>
      <dgm:t>
        <a:bodyPr/>
        <a:lstStyle/>
        <a:p>
          <a:pPr algn="ctr"/>
          <a:endParaRPr lang="ru-RU"/>
        </a:p>
      </dgm:t>
    </dgm:pt>
    <dgm:pt modelId="{ECA52DEF-51D9-4877-B844-0154B0B0D93B}" type="sibTrans" cxnId="{43194BC1-EAAD-4380-8584-AE4EAC675400}">
      <dgm:prSet/>
      <dgm:spPr/>
      <dgm:t>
        <a:bodyPr/>
        <a:lstStyle/>
        <a:p>
          <a:pPr algn="ctr"/>
          <a:endParaRPr lang="ru-RU"/>
        </a:p>
      </dgm:t>
    </dgm:pt>
    <dgm:pt modelId="{C5EF0614-F45E-41DC-A802-9D2BFCB8B538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/>
            <a:t>Краеведение через изобразительное творчество "История Санкт- петербурга и Колпино в картинках"</a:t>
          </a:r>
        </a:p>
      </dgm:t>
    </dgm:pt>
    <dgm:pt modelId="{547E976F-6D34-40AC-B8F9-6693054C1B31}" type="parTrans" cxnId="{39ED88C1-00FB-4553-A9B8-57BE917BC476}">
      <dgm:prSet/>
      <dgm:spPr/>
      <dgm:t>
        <a:bodyPr/>
        <a:lstStyle/>
        <a:p>
          <a:pPr algn="ctr"/>
          <a:endParaRPr lang="ru-RU"/>
        </a:p>
      </dgm:t>
    </dgm:pt>
    <dgm:pt modelId="{F21C1DDE-7744-4C4A-A8E3-9C3A13F97DA9}" type="sibTrans" cxnId="{39ED88C1-00FB-4553-A9B8-57BE917BC476}">
      <dgm:prSet/>
      <dgm:spPr/>
      <dgm:t>
        <a:bodyPr/>
        <a:lstStyle/>
        <a:p>
          <a:pPr algn="ctr"/>
          <a:endParaRPr lang="ru-RU"/>
        </a:p>
      </dgm:t>
    </dgm:pt>
    <dgm:pt modelId="{82E132EB-B242-4E6F-B1C6-E213D33127A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Интеграция музея </a:t>
          </a: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в </a:t>
          </a:r>
          <a:r>
            <a:rPr lang="ru-RU" sz="1200" b="1" dirty="0" err="1">
              <a:latin typeface="Arial" pitchFamily="34" charset="0"/>
              <a:cs typeface="Arial" pitchFamily="34" charset="0"/>
            </a:rPr>
            <a:t>учебно</a:t>
          </a:r>
          <a:r>
            <a:rPr lang="ru-RU" sz="1200" b="1" dirty="0">
              <a:latin typeface="Arial" pitchFamily="34" charset="0"/>
              <a:cs typeface="Arial" pitchFamily="34" charset="0"/>
            </a:rPr>
            <a:t>- воспитательный процесс </a:t>
          </a:r>
          <a:r>
            <a:rPr lang="ru-RU" sz="1200" b="1" dirty="0" err="1">
              <a:latin typeface="Arial" pitchFamily="34" charset="0"/>
              <a:cs typeface="Arial" pitchFamily="34" charset="0"/>
            </a:rPr>
            <a:t>ДТДиМ</a:t>
          </a:r>
          <a:r>
            <a:rPr lang="ru-RU" sz="1200" b="1" dirty="0">
              <a:latin typeface="Arial" pitchFamily="34" charset="0"/>
              <a:cs typeface="Arial" pitchFamily="34" charset="0"/>
            </a:rPr>
            <a:t> и ОУ района</a:t>
          </a:r>
        </a:p>
      </dgm:t>
    </dgm:pt>
    <dgm:pt modelId="{A6A3A451-4C58-4B87-A71D-0317CF197027}" type="parTrans" cxnId="{DB742A49-E37B-4202-81AE-7EFFC064D290}">
      <dgm:prSet/>
      <dgm:spPr/>
      <dgm:t>
        <a:bodyPr/>
        <a:lstStyle/>
        <a:p>
          <a:pPr algn="ctr"/>
          <a:endParaRPr lang="ru-RU"/>
        </a:p>
      </dgm:t>
    </dgm:pt>
    <dgm:pt modelId="{0EB897B3-6D6A-4A67-BBD2-7530E65A767E}" type="sibTrans" cxnId="{DB742A49-E37B-4202-81AE-7EFFC064D290}">
      <dgm:prSet/>
      <dgm:spPr/>
      <dgm:t>
        <a:bodyPr/>
        <a:lstStyle/>
        <a:p>
          <a:pPr algn="ctr"/>
          <a:endParaRPr lang="ru-RU"/>
        </a:p>
      </dgm:t>
    </dgm:pt>
    <dgm:pt modelId="{15DF271B-83D9-4E2D-9C9C-729C41C12DB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FF0AAF2E-0F61-4E88-9F71-8696857F1BEB}" type="parTrans" cxnId="{F39B86FA-9FBA-4715-9AFE-54D7BB1BB76A}">
      <dgm:prSet/>
      <dgm:spPr/>
      <dgm:t>
        <a:bodyPr/>
        <a:lstStyle/>
        <a:p>
          <a:pPr algn="ctr"/>
          <a:endParaRPr lang="ru-RU"/>
        </a:p>
      </dgm:t>
    </dgm:pt>
    <dgm:pt modelId="{0133F109-ACB8-4BE2-80F4-6D5CBE9BA868}" type="sibTrans" cxnId="{F39B86FA-9FBA-4715-9AFE-54D7BB1BB76A}">
      <dgm:prSet/>
      <dgm:spPr/>
      <dgm:t>
        <a:bodyPr/>
        <a:lstStyle/>
        <a:p>
          <a:pPr algn="ctr"/>
          <a:endParaRPr lang="ru-RU"/>
        </a:p>
      </dgm:t>
    </dgm:pt>
    <dgm:pt modelId="{7DCE8E7E-59A5-45B2-96FA-061F3511C81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Экскурсионная деятельность  </a:t>
          </a:r>
        </a:p>
      </dgm:t>
    </dgm:pt>
    <dgm:pt modelId="{9B27BB02-2185-4F58-B597-F72F0FD03C94}" type="parTrans" cxnId="{DF089C1F-4C9A-4253-9943-C58F71FC3009}">
      <dgm:prSet/>
      <dgm:spPr/>
      <dgm:t>
        <a:bodyPr/>
        <a:lstStyle/>
        <a:p>
          <a:pPr algn="ctr"/>
          <a:endParaRPr lang="ru-RU"/>
        </a:p>
      </dgm:t>
    </dgm:pt>
    <dgm:pt modelId="{3788C53C-042D-4682-BCF9-14099975022A}" type="sibTrans" cxnId="{DF089C1F-4C9A-4253-9943-C58F71FC3009}">
      <dgm:prSet/>
      <dgm:spPr/>
      <dgm:t>
        <a:bodyPr/>
        <a:lstStyle/>
        <a:p>
          <a:pPr algn="ctr"/>
          <a:endParaRPr lang="ru-RU"/>
        </a:p>
      </dgm:t>
    </dgm:pt>
    <dgm:pt modelId="{BC2B0502-86AD-445E-A82E-689018AF08C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b="0" dirty="0" smtClean="0">
              <a:latin typeface="Arial" pitchFamily="34" charset="0"/>
              <a:cs typeface="Arial" pitchFamily="34" charset="0"/>
            </a:rPr>
            <a:t>Солидарное социальное взаимодействие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FA2B0945-1625-4CD3-896C-9A37D9BD1208}" type="parTrans" cxnId="{C9C7BC5B-B4A6-489C-819E-D42495862F3A}">
      <dgm:prSet/>
      <dgm:spPr/>
      <dgm:t>
        <a:bodyPr/>
        <a:lstStyle/>
        <a:p>
          <a:pPr algn="ctr"/>
          <a:endParaRPr lang="ru-RU"/>
        </a:p>
      </dgm:t>
    </dgm:pt>
    <dgm:pt modelId="{B1A6BB8B-F846-411B-9225-842412C9B841}" type="sibTrans" cxnId="{C9C7BC5B-B4A6-489C-819E-D42495862F3A}">
      <dgm:prSet/>
      <dgm:spPr/>
      <dgm:t>
        <a:bodyPr/>
        <a:lstStyle/>
        <a:p>
          <a:pPr algn="ctr"/>
          <a:endParaRPr lang="ru-RU"/>
        </a:p>
      </dgm:t>
    </dgm:pt>
    <dgm:pt modelId="{9602CB99-747E-4E83-814A-26268FC2E5AD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dirty="0"/>
            <a:t>реализация дополнительных образовательных программ- дополнительных </a:t>
          </a:r>
          <a:r>
            <a:rPr lang="ru-RU" dirty="0" err="1"/>
            <a:t>общеразвивающих</a:t>
          </a:r>
          <a:r>
            <a:rPr lang="ru-RU" dirty="0"/>
            <a:t> программ :                                                 </a:t>
          </a:r>
          <a:r>
            <a:rPr lang="ru-RU" dirty="0" smtClean="0"/>
            <a:t>-«</a:t>
          </a:r>
          <a:r>
            <a:rPr lang="ru-RU" dirty="0" err="1" smtClean="0"/>
            <a:t>Колпинская</a:t>
          </a:r>
          <a:r>
            <a:rPr lang="ru-RU" dirty="0" smtClean="0"/>
            <a:t> слободка",   «Занимательное краеведение»             -"Юный экскурсовод",                              -"Юный исследователь"                     </a:t>
          </a:r>
          <a:endParaRPr lang="ru-RU" dirty="0"/>
        </a:p>
      </dgm:t>
    </dgm:pt>
    <dgm:pt modelId="{1E2076D2-131E-41CE-B5D9-ABA3363CDBAD}" type="parTrans" cxnId="{ABC6147A-350F-44C3-861D-B6ED37878859}">
      <dgm:prSet/>
      <dgm:spPr/>
      <dgm:t>
        <a:bodyPr/>
        <a:lstStyle/>
        <a:p>
          <a:pPr algn="ctr"/>
          <a:endParaRPr lang="ru-RU"/>
        </a:p>
      </dgm:t>
    </dgm:pt>
    <dgm:pt modelId="{5D055A61-1812-4702-9BC0-10B05C597873}" type="sibTrans" cxnId="{ABC6147A-350F-44C3-861D-B6ED37878859}">
      <dgm:prSet/>
      <dgm:spPr/>
      <dgm:t>
        <a:bodyPr/>
        <a:lstStyle/>
        <a:p>
          <a:pPr algn="ctr"/>
          <a:endParaRPr lang="ru-RU"/>
        </a:p>
      </dgm:t>
    </dgm:pt>
    <dgm:pt modelId="{637E3B0D-0C39-4A24-9EA7-D14B58D054EF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Музееведение</a:t>
          </a:r>
        </a:p>
      </dgm:t>
    </dgm:pt>
    <dgm:pt modelId="{08C884AF-2BD6-46F8-AD30-062F3573494D}" type="parTrans" cxnId="{781EC75D-FC44-496C-9755-82C070A86E90}">
      <dgm:prSet/>
      <dgm:spPr/>
      <dgm:t>
        <a:bodyPr/>
        <a:lstStyle/>
        <a:p>
          <a:pPr algn="ctr"/>
          <a:endParaRPr lang="ru-RU"/>
        </a:p>
      </dgm:t>
    </dgm:pt>
    <dgm:pt modelId="{98834A58-E43E-4FEB-BC94-A8614EDCF331}" type="sibTrans" cxnId="{781EC75D-FC44-496C-9755-82C070A86E90}">
      <dgm:prSet/>
      <dgm:spPr/>
      <dgm:t>
        <a:bodyPr/>
        <a:lstStyle/>
        <a:p>
          <a:pPr algn="ctr"/>
          <a:endParaRPr lang="ru-RU"/>
        </a:p>
      </dgm:t>
    </dgm:pt>
    <dgm:pt modelId="{74DF0606-371F-4CA2-AFA5-1CB195A8F12C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Исследовательская деятельность</a:t>
          </a:r>
        </a:p>
      </dgm:t>
    </dgm:pt>
    <dgm:pt modelId="{32B8D016-1C93-4F53-9A87-A2BBC7A2D3B7}" type="parTrans" cxnId="{FE81A1D5-5BF7-4871-8898-3F6309B95432}">
      <dgm:prSet/>
      <dgm:spPr/>
      <dgm:t>
        <a:bodyPr/>
        <a:lstStyle/>
        <a:p>
          <a:pPr algn="ctr"/>
          <a:endParaRPr lang="ru-RU"/>
        </a:p>
      </dgm:t>
    </dgm:pt>
    <dgm:pt modelId="{AE954406-72A8-400E-B75B-A56A9BAEEF3C}" type="sibTrans" cxnId="{FE81A1D5-5BF7-4871-8898-3F6309B95432}">
      <dgm:prSet/>
      <dgm:spPr/>
      <dgm:t>
        <a:bodyPr/>
        <a:lstStyle/>
        <a:p>
          <a:pPr algn="ctr"/>
          <a:endParaRPr lang="ru-RU"/>
        </a:p>
      </dgm:t>
    </dgm:pt>
    <dgm:pt modelId="{9BE67BAB-417E-4B8F-B640-5AC64924E827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/>
            <a:t>Районный этап городского конкурса экскурсоводов школьных музеев</a:t>
          </a:r>
        </a:p>
      </dgm:t>
    </dgm:pt>
    <dgm:pt modelId="{7CC8ACCC-C5BC-4C59-95E3-34D50BEAA855}" type="parTrans" cxnId="{C9F276D3-3BDE-400E-BBF9-CA9D74AF6473}">
      <dgm:prSet/>
      <dgm:spPr/>
      <dgm:t>
        <a:bodyPr/>
        <a:lstStyle/>
        <a:p>
          <a:pPr algn="ctr"/>
          <a:endParaRPr lang="ru-RU"/>
        </a:p>
      </dgm:t>
    </dgm:pt>
    <dgm:pt modelId="{DD3D144D-84B5-4744-8614-B4F226D44D66}" type="sibTrans" cxnId="{C9F276D3-3BDE-400E-BBF9-CA9D74AF6473}">
      <dgm:prSet/>
      <dgm:spPr/>
      <dgm:t>
        <a:bodyPr/>
        <a:lstStyle/>
        <a:p>
          <a:pPr algn="ctr"/>
          <a:endParaRPr lang="ru-RU"/>
        </a:p>
      </dgm:t>
    </dgm:pt>
    <dgm:pt modelId="{57E636AA-AF3E-48A2-BA5F-504D966A3BA8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/>
            <a:t>Районная научно- практическая конференция "Союз наук"</a:t>
          </a:r>
        </a:p>
      </dgm:t>
    </dgm:pt>
    <dgm:pt modelId="{A5FB61D0-BF11-4546-B55C-4EB238DD2B3C}" type="parTrans" cxnId="{522648E2-99AD-434A-87FA-6B713251230C}">
      <dgm:prSet/>
      <dgm:spPr/>
      <dgm:t>
        <a:bodyPr/>
        <a:lstStyle/>
        <a:p>
          <a:pPr algn="ctr"/>
          <a:endParaRPr lang="ru-RU"/>
        </a:p>
      </dgm:t>
    </dgm:pt>
    <dgm:pt modelId="{EBF9BBD7-DA6B-40CE-BE53-7F32EED91392}" type="sibTrans" cxnId="{522648E2-99AD-434A-87FA-6B713251230C}">
      <dgm:prSet/>
      <dgm:spPr/>
      <dgm:t>
        <a:bodyPr/>
        <a:lstStyle/>
        <a:p>
          <a:pPr algn="ctr"/>
          <a:endParaRPr lang="ru-RU"/>
        </a:p>
      </dgm:t>
    </dgm:pt>
    <dgm:pt modelId="{03383853-018E-4040-8DF0-335FFCCFF815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dirty="0"/>
            <a:t>Клуб "</a:t>
          </a:r>
          <a:r>
            <a:rPr lang="ru-RU" b="0" dirty="0"/>
            <a:t>Старое </a:t>
          </a:r>
          <a:r>
            <a:rPr lang="ru-RU" b="0" dirty="0" smtClean="0"/>
            <a:t>Колпино"</a:t>
          </a:r>
          <a:endParaRPr lang="ru-RU" b="0" dirty="0"/>
        </a:p>
      </dgm:t>
    </dgm:pt>
    <dgm:pt modelId="{D85ACA7A-8C24-4B4F-B719-5D0106B272BD}" type="sibTrans" cxnId="{6A9BBD2D-4261-4008-95F4-0716E331BCD8}">
      <dgm:prSet/>
      <dgm:spPr/>
      <dgm:t>
        <a:bodyPr/>
        <a:lstStyle/>
        <a:p>
          <a:pPr algn="ctr"/>
          <a:endParaRPr lang="ru-RU"/>
        </a:p>
      </dgm:t>
    </dgm:pt>
    <dgm:pt modelId="{73BC569E-C05D-4AF0-B8A0-408429EA6FED}" type="parTrans" cxnId="{6A9BBD2D-4261-4008-95F4-0716E331BCD8}">
      <dgm:prSet/>
      <dgm:spPr/>
      <dgm:t>
        <a:bodyPr/>
        <a:lstStyle/>
        <a:p>
          <a:pPr algn="ctr"/>
          <a:endParaRPr lang="ru-RU"/>
        </a:p>
      </dgm:t>
    </dgm:pt>
    <dgm:pt modelId="{562DA061-CAE3-4A1F-9540-9C34AE413E4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/>
            <a:t>Районная конференция юных генеалогов "Родословные </a:t>
          </a:r>
          <a:r>
            <a:rPr lang="ru-RU" dirty="0" err="1"/>
            <a:t>колпинских</a:t>
          </a:r>
          <a:r>
            <a:rPr lang="ru-RU" dirty="0"/>
            <a:t> семей в истории России и Санкт- Петербурга"</a:t>
          </a:r>
        </a:p>
      </dgm:t>
    </dgm:pt>
    <dgm:pt modelId="{2EDD4924-A7FD-4739-9296-B4E700306730}" type="parTrans" cxnId="{096FC611-6780-4956-96C6-3E024BE6C9C4}">
      <dgm:prSet/>
      <dgm:spPr/>
      <dgm:t>
        <a:bodyPr/>
        <a:lstStyle/>
        <a:p>
          <a:pPr algn="ctr"/>
          <a:endParaRPr lang="ru-RU"/>
        </a:p>
      </dgm:t>
    </dgm:pt>
    <dgm:pt modelId="{B59DAB66-74C4-4B67-8334-E252766F9D03}" type="sibTrans" cxnId="{096FC611-6780-4956-96C6-3E024BE6C9C4}">
      <dgm:prSet/>
      <dgm:spPr/>
      <dgm:t>
        <a:bodyPr/>
        <a:lstStyle/>
        <a:p>
          <a:pPr algn="ctr"/>
          <a:endParaRPr lang="ru-RU"/>
        </a:p>
      </dgm:t>
    </dgm:pt>
    <dgm:pt modelId="{414218EE-C13C-41A3-B897-5CCF81AE6F4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/>
            <a:t>Районные этап региональной олимпиады по краеведению школьников района</a:t>
          </a:r>
        </a:p>
      </dgm:t>
    </dgm:pt>
    <dgm:pt modelId="{5144612B-694E-4BB8-A7B6-34585C560E5A}" type="parTrans" cxnId="{B1026392-8E32-4080-BEA2-AC7ACA609069}">
      <dgm:prSet/>
      <dgm:spPr/>
      <dgm:t>
        <a:bodyPr/>
        <a:lstStyle/>
        <a:p>
          <a:pPr algn="ctr"/>
          <a:endParaRPr lang="ru-RU"/>
        </a:p>
      </dgm:t>
    </dgm:pt>
    <dgm:pt modelId="{1087B16A-6F10-403D-897C-879D70EC55D7}" type="sibTrans" cxnId="{B1026392-8E32-4080-BEA2-AC7ACA609069}">
      <dgm:prSet/>
      <dgm:spPr/>
      <dgm:t>
        <a:bodyPr/>
        <a:lstStyle/>
        <a:p>
          <a:pPr algn="ctr"/>
          <a:endParaRPr lang="ru-RU"/>
        </a:p>
      </dgm:t>
    </dgm:pt>
    <dgm:pt modelId="{587A9DD3-C388-4EEE-AA4B-87A0D5EE82D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/>
            <a:t>Общество ветеранов педагогическаого труда</a:t>
          </a:r>
        </a:p>
      </dgm:t>
    </dgm:pt>
    <dgm:pt modelId="{C7ED2E90-D2F9-424F-BF15-710790864DB0}" type="parTrans" cxnId="{7AA623E9-6F70-456F-B577-9F176260C952}">
      <dgm:prSet/>
      <dgm:spPr/>
      <dgm:t>
        <a:bodyPr/>
        <a:lstStyle/>
        <a:p>
          <a:pPr algn="ctr"/>
          <a:endParaRPr lang="ru-RU"/>
        </a:p>
      </dgm:t>
    </dgm:pt>
    <dgm:pt modelId="{61802CD0-95A6-467B-86B8-43D9C6ACFCE3}" type="sibTrans" cxnId="{7AA623E9-6F70-456F-B577-9F176260C952}">
      <dgm:prSet/>
      <dgm:spPr/>
      <dgm:t>
        <a:bodyPr/>
        <a:lstStyle/>
        <a:p>
          <a:pPr algn="ctr"/>
          <a:endParaRPr lang="ru-RU"/>
        </a:p>
      </dgm:t>
    </dgm:pt>
    <dgm:pt modelId="{9773E84D-B634-4F6D-971B-F6F6AAFFE4BC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/>
            <a:t>школьные музее </a:t>
          </a:r>
          <a:r>
            <a:rPr lang="ru-RU" b="0" dirty="0" err="1"/>
            <a:t>Колпинского</a:t>
          </a:r>
          <a:r>
            <a:rPr lang="ru-RU" b="0" dirty="0"/>
            <a:t> района шк.№:402, 476, 446, 588, 467, 451, 461, 454</a:t>
          </a:r>
        </a:p>
      </dgm:t>
    </dgm:pt>
    <dgm:pt modelId="{96D619D3-7280-419E-9ECD-2C3D32351180}" type="parTrans" cxnId="{6D34D85C-45A9-4FF9-992B-04AD4CB71A09}">
      <dgm:prSet/>
      <dgm:spPr/>
      <dgm:t>
        <a:bodyPr/>
        <a:lstStyle/>
        <a:p>
          <a:pPr algn="ctr"/>
          <a:endParaRPr lang="ru-RU"/>
        </a:p>
      </dgm:t>
    </dgm:pt>
    <dgm:pt modelId="{0FDE710F-6300-41ED-B8F3-CBDFA61DD813}" type="sibTrans" cxnId="{6D34D85C-45A9-4FF9-992B-04AD4CB71A09}">
      <dgm:prSet/>
      <dgm:spPr/>
      <dgm:t>
        <a:bodyPr/>
        <a:lstStyle/>
        <a:p>
          <a:pPr algn="ctr"/>
          <a:endParaRPr lang="ru-RU"/>
        </a:p>
      </dgm:t>
    </dgm:pt>
    <dgm:pt modelId="{36ED6B27-647D-46F2-B748-7DB3F312622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/>
            <a:t>Музей "Князь Александр Невский"</a:t>
          </a:r>
        </a:p>
      </dgm:t>
    </dgm:pt>
    <dgm:pt modelId="{AEE11C2F-D14D-4D9E-9E74-6519EC252DE9}" type="parTrans" cxnId="{EA3D6C5E-42ED-4D54-81AD-8224AFD14B6E}">
      <dgm:prSet/>
      <dgm:spPr/>
      <dgm:t>
        <a:bodyPr/>
        <a:lstStyle/>
        <a:p>
          <a:pPr algn="ctr"/>
          <a:endParaRPr lang="ru-RU"/>
        </a:p>
      </dgm:t>
    </dgm:pt>
    <dgm:pt modelId="{27ACBE27-C0BC-46F0-8BD8-BFBCEA696712}" type="sibTrans" cxnId="{EA3D6C5E-42ED-4D54-81AD-8224AFD14B6E}">
      <dgm:prSet/>
      <dgm:spPr/>
      <dgm:t>
        <a:bodyPr/>
        <a:lstStyle/>
        <a:p>
          <a:pPr algn="ctr"/>
          <a:endParaRPr lang="ru-RU"/>
        </a:p>
      </dgm:t>
    </dgm:pt>
    <dgm:pt modelId="{2895E0AD-9E97-4DB4-B3B7-F537BE6544D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/>
            <a:t>Культурно- просветительский центр "Невский"</a:t>
          </a:r>
        </a:p>
      </dgm:t>
    </dgm:pt>
    <dgm:pt modelId="{F01D41CE-3D73-4556-BE09-BC03CB205186}" type="parTrans" cxnId="{C6BD52B5-FED1-4B7E-A594-6D879D6EB728}">
      <dgm:prSet/>
      <dgm:spPr/>
      <dgm:t>
        <a:bodyPr/>
        <a:lstStyle/>
        <a:p>
          <a:pPr algn="ctr"/>
          <a:endParaRPr lang="ru-RU"/>
        </a:p>
      </dgm:t>
    </dgm:pt>
    <dgm:pt modelId="{EB64D07E-EC9A-4D27-8943-2946203C8683}" type="sibTrans" cxnId="{C6BD52B5-FED1-4B7E-A594-6D879D6EB728}">
      <dgm:prSet/>
      <dgm:spPr/>
      <dgm:t>
        <a:bodyPr/>
        <a:lstStyle/>
        <a:p>
          <a:pPr algn="ctr"/>
          <a:endParaRPr lang="ru-RU"/>
        </a:p>
      </dgm:t>
    </dgm:pt>
    <dgm:pt modelId="{F24B2BE1-8E9F-4D8C-B295-2B860FFA7C1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/>
            <a:t>Музей- диарама "Невская битва"</a:t>
          </a:r>
        </a:p>
      </dgm:t>
    </dgm:pt>
    <dgm:pt modelId="{7783037A-4E0A-40FA-B5A6-FF2411410DA0}" type="parTrans" cxnId="{26886BE2-685C-4223-B9D8-0A0F12B6B2B9}">
      <dgm:prSet/>
      <dgm:spPr/>
      <dgm:t>
        <a:bodyPr/>
        <a:lstStyle/>
        <a:p>
          <a:pPr algn="ctr"/>
          <a:endParaRPr lang="ru-RU"/>
        </a:p>
      </dgm:t>
    </dgm:pt>
    <dgm:pt modelId="{124C783A-435B-4E64-8D3D-2F63E6169EB7}" type="sibTrans" cxnId="{26886BE2-685C-4223-B9D8-0A0F12B6B2B9}">
      <dgm:prSet/>
      <dgm:spPr/>
      <dgm:t>
        <a:bodyPr/>
        <a:lstStyle/>
        <a:p>
          <a:pPr algn="ctr"/>
          <a:endParaRPr lang="ru-RU"/>
        </a:p>
      </dgm:t>
    </dgm:pt>
    <dgm:pt modelId="{63A715CB-9178-4031-996D-64D8C9A08A3F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 err="1"/>
            <a:t>Колпинское</a:t>
          </a:r>
          <a:r>
            <a:rPr lang="ru-RU" b="0" dirty="0"/>
            <a:t> Благочиние</a:t>
          </a:r>
        </a:p>
      </dgm:t>
    </dgm:pt>
    <dgm:pt modelId="{474E43F1-C8A0-4887-BE46-E92EC23B93D2}" type="parTrans" cxnId="{901DF7C5-3B7E-4B05-A197-7EE5F8BF8C20}">
      <dgm:prSet/>
      <dgm:spPr/>
      <dgm:t>
        <a:bodyPr/>
        <a:lstStyle/>
        <a:p>
          <a:pPr algn="ctr"/>
          <a:endParaRPr lang="ru-RU"/>
        </a:p>
      </dgm:t>
    </dgm:pt>
    <dgm:pt modelId="{B69FCBB8-E9AC-4D56-804A-E24DEEEBEFCE}" type="sibTrans" cxnId="{901DF7C5-3B7E-4B05-A197-7EE5F8BF8C20}">
      <dgm:prSet/>
      <dgm:spPr/>
      <dgm:t>
        <a:bodyPr/>
        <a:lstStyle/>
        <a:p>
          <a:pPr algn="ctr"/>
          <a:endParaRPr lang="ru-RU"/>
        </a:p>
      </dgm:t>
    </dgm:pt>
    <dgm:pt modelId="{4A6C0AB5-2567-4547-9499-617CD1EB802A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/>
            <a:t>Муниципальное </a:t>
          </a:r>
          <a:r>
            <a:rPr lang="ru-RU" b="0" dirty="0" smtClean="0"/>
            <a:t>объединение Колпино</a:t>
          </a:r>
          <a:endParaRPr lang="ru-RU" b="0" dirty="0"/>
        </a:p>
      </dgm:t>
    </dgm:pt>
    <dgm:pt modelId="{0C22651D-63FE-4C1E-B967-7D464D89A73C}" type="parTrans" cxnId="{EE7EA53D-6994-4773-8BA7-CFB279C794B5}">
      <dgm:prSet/>
      <dgm:spPr/>
      <dgm:t>
        <a:bodyPr/>
        <a:lstStyle/>
        <a:p>
          <a:pPr algn="ctr"/>
          <a:endParaRPr lang="ru-RU"/>
        </a:p>
      </dgm:t>
    </dgm:pt>
    <dgm:pt modelId="{5A936B6E-D4F6-4164-B7CC-4B647389429B}" type="sibTrans" cxnId="{EE7EA53D-6994-4773-8BA7-CFB279C794B5}">
      <dgm:prSet/>
      <dgm:spPr/>
      <dgm:t>
        <a:bodyPr/>
        <a:lstStyle/>
        <a:p>
          <a:pPr algn="ctr"/>
          <a:endParaRPr lang="ru-RU"/>
        </a:p>
      </dgm:t>
    </dgm:pt>
    <dgm:pt modelId="{785499A3-E880-4902-95EB-67BE2C27EA9E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b="0" dirty="0"/>
        </a:p>
      </dgm:t>
    </dgm:pt>
    <dgm:pt modelId="{4DC16479-2276-469A-8CCD-5DB321FB4135}" type="parTrans" cxnId="{0E78359F-E9E0-4BA3-8F12-8B4AD7DD5F8B}">
      <dgm:prSet/>
      <dgm:spPr/>
      <dgm:t>
        <a:bodyPr/>
        <a:lstStyle/>
        <a:p>
          <a:pPr algn="ctr"/>
          <a:endParaRPr lang="ru-RU"/>
        </a:p>
      </dgm:t>
    </dgm:pt>
    <dgm:pt modelId="{E94C4E1F-65D0-4E9C-A983-B4B9FA23AA28}" type="sibTrans" cxnId="{0E78359F-E9E0-4BA3-8F12-8B4AD7DD5F8B}">
      <dgm:prSet/>
      <dgm:spPr/>
      <dgm:t>
        <a:bodyPr/>
        <a:lstStyle/>
        <a:p>
          <a:pPr algn="ctr"/>
          <a:endParaRPr lang="ru-RU"/>
        </a:p>
      </dgm:t>
    </dgm:pt>
    <dgm:pt modelId="{3251F464-449F-40FC-A892-A44C12A579F5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dirty="0"/>
        </a:p>
      </dgm:t>
    </dgm:pt>
    <dgm:pt modelId="{300F53E4-2A5D-49BD-8F2E-657CF5BAA2EB}" type="parTrans" cxnId="{E9281D70-4FA9-4CF1-AB40-AD88C4409571}">
      <dgm:prSet/>
      <dgm:spPr/>
      <dgm:t>
        <a:bodyPr/>
        <a:lstStyle/>
        <a:p>
          <a:pPr algn="ctr"/>
          <a:endParaRPr lang="ru-RU"/>
        </a:p>
      </dgm:t>
    </dgm:pt>
    <dgm:pt modelId="{66AED60B-FEA7-4B4C-9EF9-C153CE48AEAE}" type="sibTrans" cxnId="{E9281D70-4FA9-4CF1-AB40-AD88C4409571}">
      <dgm:prSet/>
      <dgm:spPr/>
      <dgm:t>
        <a:bodyPr/>
        <a:lstStyle/>
        <a:p>
          <a:pPr algn="ctr"/>
          <a:endParaRPr lang="ru-RU"/>
        </a:p>
      </dgm:t>
    </dgm:pt>
    <dgm:pt modelId="{0BE3F7DD-A6C7-424B-A16D-32A11214B663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Камерный театр ДК «Ижорский»</a:t>
          </a:r>
          <a:endParaRPr lang="ru-RU" b="0" dirty="0"/>
        </a:p>
      </dgm:t>
    </dgm:pt>
    <dgm:pt modelId="{7ACAAED5-B4DD-4A5C-BC73-0C9516A251A2}" type="parTrans" cxnId="{E43B1CD0-1E90-4A9C-9E52-CBC4BD60838D}">
      <dgm:prSet/>
      <dgm:spPr/>
      <dgm:t>
        <a:bodyPr/>
        <a:lstStyle/>
        <a:p>
          <a:pPr algn="ctr"/>
          <a:endParaRPr lang="ru-RU"/>
        </a:p>
      </dgm:t>
    </dgm:pt>
    <dgm:pt modelId="{25C733F2-AD39-4893-93AA-C79815F20222}" type="sibTrans" cxnId="{E43B1CD0-1E90-4A9C-9E52-CBC4BD60838D}">
      <dgm:prSet/>
      <dgm:spPr/>
      <dgm:t>
        <a:bodyPr/>
        <a:lstStyle/>
        <a:p>
          <a:pPr algn="ctr"/>
          <a:endParaRPr lang="ru-RU"/>
        </a:p>
      </dgm:t>
    </dgm:pt>
    <dgm:pt modelId="{F8BDC18F-2B49-49BC-B207-94A9F6AA110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Игровая деятельность</a:t>
          </a:r>
          <a:endParaRPr lang="ru-RU" dirty="0"/>
        </a:p>
      </dgm:t>
    </dgm:pt>
    <dgm:pt modelId="{7752E160-92E4-49CA-BC31-DF557342F321}" type="parTrans" cxnId="{BAC15172-4198-402A-825D-10CB159CCCAB}">
      <dgm:prSet/>
      <dgm:spPr/>
      <dgm:t>
        <a:bodyPr/>
        <a:lstStyle/>
        <a:p>
          <a:pPr algn="ctr"/>
          <a:endParaRPr lang="ru-RU"/>
        </a:p>
      </dgm:t>
    </dgm:pt>
    <dgm:pt modelId="{D44650D7-DF02-444C-A3ED-14002BB7BFE3}" type="sibTrans" cxnId="{BAC15172-4198-402A-825D-10CB159CCCAB}">
      <dgm:prSet/>
      <dgm:spPr/>
      <dgm:t>
        <a:bodyPr/>
        <a:lstStyle/>
        <a:p>
          <a:pPr algn="ctr"/>
          <a:endParaRPr lang="ru-RU"/>
        </a:p>
      </dgm:t>
    </dgm:pt>
    <dgm:pt modelId="{5B5D7F1B-3856-411B-8B0E-D5A2F0A5F74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Тематические встречи в клубе музея</a:t>
          </a:r>
          <a:endParaRPr lang="ru-RU" dirty="0"/>
        </a:p>
      </dgm:t>
    </dgm:pt>
    <dgm:pt modelId="{4F770E91-779F-4852-A8EB-708971E863FB}" type="parTrans" cxnId="{E1748F05-8F78-4C85-98F7-A21303EF5966}">
      <dgm:prSet/>
      <dgm:spPr/>
    </dgm:pt>
    <dgm:pt modelId="{7088CD88-F72F-4D9C-BAF7-65B5450BD46E}" type="sibTrans" cxnId="{E1748F05-8F78-4C85-98F7-A21303EF5966}">
      <dgm:prSet/>
      <dgm:spPr/>
    </dgm:pt>
    <dgm:pt modelId="{FCCF4732-30CF-4CEA-A06B-2EB972D3151D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Районные межмузейные программы «Александр Невский. В глубину веков», «Защита </a:t>
          </a:r>
          <a:r>
            <a:rPr lang="ru-RU" dirty="0" err="1" smtClean="0"/>
            <a:t>Колпинских</a:t>
          </a:r>
          <a:r>
            <a:rPr lang="ru-RU" dirty="0" smtClean="0"/>
            <a:t> рубежей»</a:t>
          </a:r>
          <a:endParaRPr lang="ru-RU" dirty="0"/>
        </a:p>
      </dgm:t>
    </dgm:pt>
    <dgm:pt modelId="{93969E5F-AE75-40A6-AE65-3A82E2CF0C13}" type="parTrans" cxnId="{CFBAF611-7FCA-4E02-AAC9-69C885E4343D}">
      <dgm:prSet/>
      <dgm:spPr/>
    </dgm:pt>
    <dgm:pt modelId="{C1EB54B3-0B78-4882-9EFA-5467EF1EF10B}" type="sibTrans" cxnId="{CFBAF611-7FCA-4E02-AAC9-69C885E4343D}">
      <dgm:prSet/>
      <dgm:spPr/>
    </dgm:pt>
    <dgm:pt modelId="{3FEB6386-54A3-4072-B438-8F1D7DE90E3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E0411594-F473-4C0C-9CC0-5E2CC5C9EEB3}" type="parTrans" cxnId="{11630B67-5D86-488B-842C-3E046FFF205D}">
      <dgm:prSet/>
      <dgm:spPr/>
    </dgm:pt>
    <dgm:pt modelId="{1E168000-B02F-4344-B9B8-93972747EF52}" type="sibTrans" cxnId="{11630B67-5D86-488B-842C-3E046FFF205D}">
      <dgm:prSet/>
      <dgm:spPr/>
    </dgm:pt>
    <dgm:pt modelId="{BC3ED38F-931F-482F-A1BC-434AD03CA75F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Музей- районная инновационная площадка «Современный школьный музей»</a:t>
          </a:r>
          <a:endParaRPr lang="ru-RU" b="1" dirty="0"/>
        </a:p>
      </dgm:t>
    </dgm:pt>
    <dgm:pt modelId="{45B791AE-16B1-45C9-8D95-9C34B52766AF}" type="parTrans" cxnId="{98FCF6C6-F0CF-4D78-AE2C-F9C8B339C462}">
      <dgm:prSet/>
      <dgm:spPr/>
    </dgm:pt>
    <dgm:pt modelId="{A4562EE4-7B76-4C04-B2A6-86AE3BCE4580}" type="sibTrans" cxnId="{98FCF6C6-F0CF-4D78-AE2C-F9C8B339C462}">
      <dgm:prSet/>
      <dgm:spPr/>
    </dgm:pt>
    <dgm:pt modelId="{ED4177BF-7B21-4E3F-B91A-9EBF90D3D038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 smtClean="0"/>
            <a:t>Музей ОАО "Ижорские заводы"</a:t>
          </a:r>
          <a:endParaRPr lang="ru-RU" b="0" dirty="0"/>
        </a:p>
      </dgm:t>
    </dgm:pt>
    <dgm:pt modelId="{1E2D6D27-5402-4675-9B5E-86BB80CF543F}" type="parTrans" cxnId="{8DC8D9BD-2887-472A-ADDB-21DAD6937783}">
      <dgm:prSet/>
      <dgm:spPr/>
    </dgm:pt>
    <dgm:pt modelId="{33A96232-AC86-4B27-9696-194D405BF0FB}" type="sibTrans" cxnId="{8DC8D9BD-2887-472A-ADDB-21DAD6937783}">
      <dgm:prSet/>
      <dgm:spPr/>
    </dgm:pt>
    <dgm:pt modelId="{A8E8443B-6411-46B0-AB29-C82F9CF7763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Общество ветеранов </a:t>
          </a:r>
          <a:r>
            <a:rPr lang="ru-RU" dirty="0" err="1" smtClean="0"/>
            <a:t>Колпинского</a:t>
          </a:r>
          <a:r>
            <a:rPr lang="ru-RU" dirty="0" smtClean="0"/>
            <a:t> района</a:t>
          </a:r>
        </a:p>
        <a:p>
          <a:pPr marL="114300" indent="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b="0" dirty="0"/>
        </a:p>
      </dgm:t>
    </dgm:pt>
    <dgm:pt modelId="{D5D1E4CA-EEF9-41F1-B2B4-84B97342055D}" type="parTrans" cxnId="{3B9AC592-44CE-458A-98EB-CC62CD22FC03}">
      <dgm:prSet/>
      <dgm:spPr/>
    </dgm:pt>
    <dgm:pt modelId="{AAE68065-A219-464C-B841-4FF45CA04941}" type="sibTrans" cxnId="{3B9AC592-44CE-458A-98EB-CC62CD22FC03}">
      <dgm:prSet/>
      <dgm:spPr/>
    </dgm:pt>
    <dgm:pt modelId="{60642516-1C97-482A-B94A-D67672B04AA6}" type="pres">
      <dgm:prSet presAssocID="{F780F608-55D1-4414-86D2-ABCB1536B1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CBF16-3D61-4AE3-B897-A205E4C886C9}" type="pres">
      <dgm:prSet presAssocID="{D47BA3BB-E152-4B77-B86A-D540C22E6577}" presName="composite" presStyleCnt="0"/>
      <dgm:spPr/>
    </dgm:pt>
    <dgm:pt modelId="{AF7280F7-7825-4F15-A328-D2DEF9138C34}" type="pres">
      <dgm:prSet presAssocID="{D47BA3BB-E152-4B77-B86A-D540C22E65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E215-3DDC-4F87-B41A-425CABE805D3}" type="pres">
      <dgm:prSet presAssocID="{D47BA3BB-E152-4B77-B86A-D540C22E6577}" presName="desTx" presStyleLbl="alignAccFollowNode1" presStyleIdx="0" presStyleCnt="3" custLinFactNeighborX="310" custLinFactNeighborY="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E87EF-EF86-45A8-89E6-69C12C34C4BF}" type="pres">
      <dgm:prSet presAssocID="{ECA52DEF-51D9-4877-B844-0154B0B0D93B}" presName="space" presStyleCnt="0"/>
      <dgm:spPr/>
    </dgm:pt>
    <dgm:pt modelId="{D4D401E4-4B71-43E3-B94D-EBB0E2FB3E19}" type="pres">
      <dgm:prSet presAssocID="{82E132EB-B242-4E6F-B1C6-E213D33127AB}" presName="composite" presStyleCnt="0"/>
      <dgm:spPr/>
    </dgm:pt>
    <dgm:pt modelId="{47D231A1-8278-4137-B0E9-D49AF4ABD943}" type="pres">
      <dgm:prSet presAssocID="{82E132EB-B242-4E6F-B1C6-E213D33127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DE63A-CE0F-4BA1-9B6E-3E00F0E8615C}" type="pres">
      <dgm:prSet presAssocID="{82E132EB-B242-4E6F-B1C6-E213D33127A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C2633-1EBD-49A4-99A7-234693B94EEF}" type="pres">
      <dgm:prSet presAssocID="{0EB897B3-6D6A-4A67-BBD2-7530E65A767E}" presName="space" presStyleCnt="0"/>
      <dgm:spPr/>
    </dgm:pt>
    <dgm:pt modelId="{2A34C154-0CC6-43F5-9F71-E491D0BB08A3}" type="pres">
      <dgm:prSet presAssocID="{BC2B0502-86AD-445E-A82E-689018AF08CA}" presName="composite" presStyleCnt="0"/>
      <dgm:spPr/>
    </dgm:pt>
    <dgm:pt modelId="{3E245030-26DB-476A-8F80-BDA834D2A747}" type="pres">
      <dgm:prSet presAssocID="{BC2B0502-86AD-445E-A82E-689018AF08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F4CB-7654-4A3F-AE2B-F1553D722F5A}" type="pres">
      <dgm:prSet presAssocID="{BC2B0502-86AD-445E-A82E-689018AF08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7BC5B-B4A6-489C-819E-D42495862F3A}" srcId="{F780F608-55D1-4414-86D2-ABCB1536B1D8}" destId="{BC2B0502-86AD-445E-A82E-689018AF08CA}" srcOrd="2" destOrd="0" parTransId="{FA2B0945-1625-4CD3-896C-9A37D9BD1208}" sibTransId="{B1A6BB8B-F846-411B-9225-842412C9B841}"/>
    <dgm:cxn modelId="{F29297F4-20B6-4A2B-A797-D204B7663AB3}" type="presOf" srcId="{414218EE-C13C-41A3-B897-5CCF81AE6F41}" destId="{A23DE63A-CE0F-4BA1-9B6E-3E00F0E8615C}" srcOrd="0" destOrd="5" presId="urn:microsoft.com/office/officeart/2005/8/layout/hList1"/>
    <dgm:cxn modelId="{3F44757B-5203-4408-AB2D-0AA486F076C2}" type="presOf" srcId="{F8BDC18F-2B49-49BC-B207-94A9F6AA1109}" destId="{A23DE63A-CE0F-4BA1-9B6E-3E00F0E8615C}" srcOrd="0" destOrd="9" presId="urn:microsoft.com/office/officeart/2005/8/layout/hList1"/>
    <dgm:cxn modelId="{E1748F05-8F78-4C85-98F7-A21303EF5966}" srcId="{82E132EB-B242-4E6F-B1C6-E213D33127AB}" destId="{5B5D7F1B-3856-411B-8B0E-D5A2F0A5F74B}" srcOrd="10" destOrd="0" parTransId="{4F770E91-779F-4852-A8EB-708971E863FB}" sibTransId="{7088CD88-F72F-4D9C-BAF7-65B5450BD46E}"/>
    <dgm:cxn modelId="{4E7DF288-44F8-462D-8C6C-567C13109220}" type="presOf" srcId="{9773E84D-B634-4F6D-971B-F6F6AAFFE4BC}" destId="{98C9F4CB-7654-4A3F-AE2B-F1553D722F5A}" srcOrd="0" destOrd="7" presId="urn:microsoft.com/office/officeart/2005/8/layout/hList1"/>
    <dgm:cxn modelId="{10696559-D1B9-4E60-B59E-DDF3FDB30145}" type="presOf" srcId="{82E132EB-B242-4E6F-B1C6-E213D33127AB}" destId="{47D231A1-8278-4137-B0E9-D49AF4ABD943}" srcOrd="0" destOrd="0" presId="urn:microsoft.com/office/officeart/2005/8/layout/hList1"/>
    <dgm:cxn modelId="{901DF7C5-3B7E-4B05-A197-7EE5F8BF8C20}" srcId="{BC2B0502-86AD-445E-A82E-689018AF08CA}" destId="{63A715CB-9178-4031-996D-64D8C9A08A3F}" srcOrd="11" destOrd="0" parTransId="{474E43F1-C8A0-4887-BE46-E92EC23B93D2}" sibTransId="{B69FCBB8-E9AC-4D56-804A-E24DEEEBEFCE}"/>
    <dgm:cxn modelId="{DF089C1F-4C9A-4253-9943-C58F71FC3009}" srcId="{82E132EB-B242-4E6F-B1C6-E213D33127AB}" destId="{7DCE8E7E-59A5-45B2-96FA-061F3511C810}" srcOrd="1" destOrd="0" parTransId="{9B27BB02-2185-4F58-B597-F72F0FD03C94}" sibTransId="{3788C53C-042D-4682-BCF9-14099975022A}"/>
    <dgm:cxn modelId="{8DC8D9BD-2887-472A-ADDB-21DAD6937783}" srcId="{BC2B0502-86AD-445E-A82E-689018AF08CA}" destId="{ED4177BF-7B21-4E3F-B91A-9EBF90D3D038}" srcOrd="6" destOrd="0" parTransId="{1E2D6D27-5402-4675-9B5E-86BB80CF543F}" sibTransId="{33A96232-AC86-4B27-9696-194D405BF0FB}"/>
    <dgm:cxn modelId="{EA3D6C5E-42ED-4D54-81AD-8224AFD14B6E}" srcId="{BC2B0502-86AD-445E-A82E-689018AF08CA}" destId="{36ED6B27-647D-46F2-B748-7DB3F3126221}" srcOrd="8" destOrd="0" parTransId="{AEE11C2F-D14D-4D9E-9E74-6519EC252DE9}" sibTransId="{27ACBE27-C0BC-46F0-8BD8-BFBCEA696712}"/>
    <dgm:cxn modelId="{BAC15172-4198-402A-825D-10CB159CCCAB}" srcId="{82E132EB-B242-4E6F-B1C6-E213D33127AB}" destId="{F8BDC18F-2B49-49BC-B207-94A9F6AA1109}" srcOrd="9" destOrd="0" parTransId="{7752E160-92E4-49CA-BC31-DF557342F321}" sibTransId="{D44650D7-DF02-444C-A3ED-14002BB7BFE3}"/>
    <dgm:cxn modelId="{C6BD52B5-FED1-4B7E-A594-6D879D6EB728}" srcId="{BC2B0502-86AD-445E-A82E-689018AF08CA}" destId="{2895E0AD-9E97-4DB4-B3B7-F537BE6544D1}" srcOrd="9" destOrd="0" parTransId="{F01D41CE-3D73-4556-BE09-BC03CB205186}" sibTransId="{EB64D07E-EC9A-4D27-8943-2946203C8683}"/>
    <dgm:cxn modelId="{F39B86FA-9FBA-4715-9AFE-54D7BB1BB76A}" srcId="{82E132EB-B242-4E6F-B1C6-E213D33127AB}" destId="{15DF271B-83D9-4E2D-9C9C-729C41C12DB9}" srcOrd="0" destOrd="0" parTransId="{FF0AAF2E-0F61-4E88-9F71-8696857F1BEB}" sibTransId="{0133F109-ACB8-4BE2-80F4-6D5CBE9BA868}"/>
    <dgm:cxn modelId="{60CD2E70-E2C7-49E8-B7B0-6E4201DFB6F7}" type="presOf" srcId="{FCCF4732-30CF-4CEA-A06B-2EB972D3151D}" destId="{A23DE63A-CE0F-4BA1-9B6E-3E00F0E8615C}" srcOrd="0" destOrd="2" presId="urn:microsoft.com/office/officeart/2005/8/layout/hList1"/>
    <dgm:cxn modelId="{CFBAF611-7FCA-4E02-AAC9-69C885E4343D}" srcId="{82E132EB-B242-4E6F-B1C6-E213D33127AB}" destId="{FCCF4732-30CF-4CEA-A06B-2EB972D3151D}" srcOrd="2" destOrd="0" parTransId="{93969E5F-AE75-40A6-AE65-3A82E2CF0C13}" sibTransId="{C1EB54B3-0B78-4882-9EFA-5467EF1EF10B}"/>
    <dgm:cxn modelId="{5B6E7888-7A6C-4182-8C87-2DC071F81FA0}" type="presOf" srcId="{3FEB6386-54A3-4072-B438-8F1D7DE90E3B}" destId="{98C9F4CB-7654-4A3F-AE2B-F1553D722F5A}" srcOrd="0" destOrd="0" presId="urn:microsoft.com/office/officeart/2005/8/layout/hList1"/>
    <dgm:cxn modelId="{B4BBB956-0546-4688-BF2E-06EC46D87E20}" type="presOf" srcId="{A8E8443B-6411-46B0-AB29-C82F9CF77639}" destId="{98C9F4CB-7654-4A3F-AE2B-F1553D722F5A}" srcOrd="0" destOrd="3" presId="urn:microsoft.com/office/officeart/2005/8/layout/hList1"/>
    <dgm:cxn modelId="{FE81A1D5-5BF7-4871-8898-3F6309B95432}" srcId="{82E132EB-B242-4E6F-B1C6-E213D33127AB}" destId="{74DF0606-371F-4CA2-AFA5-1CB195A8F12C}" srcOrd="4" destOrd="0" parTransId="{32B8D016-1C93-4F53-9A87-A2BBC7A2D3B7}" sibTransId="{AE954406-72A8-400E-B75B-A56A9BAEEF3C}"/>
    <dgm:cxn modelId="{ACD5CAC0-4EBB-4118-AF01-8AC5BB551A5F}" type="presOf" srcId="{637E3B0D-0C39-4A24-9EA7-D14B58D054EF}" destId="{A23DE63A-CE0F-4BA1-9B6E-3E00F0E8615C}" srcOrd="0" destOrd="3" presId="urn:microsoft.com/office/officeart/2005/8/layout/hList1"/>
    <dgm:cxn modelId="{E43B1CD0-1E90-4A9C-9E52-CBC4BD60838D}" srcId="{BC2B0502-86AD-445E-A82E-689018AF08CA}" destId="{0BE3F7DD-A6C7-424B-A16D-32A11214B663}" srcOrd="4" destOrd="0" parTransId="{7ACAAED5-B4DD-4A5C-BC73-0C9516A251A2}" sibTransId="{25C733F2-AD39-4893-93AA-C79815F20222}"/>
    <dgm:cxn modelId="{0E78359F-E9E0-4BA3-8F12-8B4AD7DD5F8B}" srcId="{BC2B0502-86AD-445E-A82E-689018AF08CA}" destId="{785499A3-E880-4902-95EB-67BE2C27EA9E}" srcOrd="12" destOrd="0" parTransId="{4DC16479-2276-469A-8CCD-5DB321FB4135}" sibTransId="{E94C4E1F-65D0-4E9C-A983-B4B9FA23AA28}"/>
    <dgm:cxn modelId="{B402CE38-68D3-435E-82E9-E8537C5CAA75}" type="presOf" srcId="{0BE3F7DD-A6C7-424B-A16D-32A11214B663}" destId="{98C9F4CB-7654-4A3F-AE2B-F1553D722F5A}" srcOrd="0" destOrd="4" presId="urn:microsoft.com/office/officeart/2005/8/layout/hList1"/>
    <dgm:cxn modelId="{11630B67-5D86-488B-842C-3E046FFF205D}" srcId="{BC2B0502-86AD-445E-A82E-689018AF08CA}" destId="{3FEB6386-54A3-4072-B438-8F1D7DE90E3B}" srcOrd="0" destOrd="0" parTransId="{E0411594-F473-4C0C-9CC0-5E2CC5C9EEB3}" sibTransId="{1E168000-B02F-4344-B9B8-93972747EF52}"/>
    <dgm:cxn modelId="{98FCF6C6-F0CF-4D78-AE2C-F9C8B339C462}" srcId="{BC2B0502-86AD-445E-A82E-689018AF08CA}" destId="{BC3ED38F-931F-482F-A1BC-434AD03CA75F}" srcOrd="5" destOrd="0" parTransId="{45B791AE-16B1-45C9-8D95-9C34B52766AF}" sibTransId="{A4562EE4-7B76-4C04-B2A6-86AE3BCE4580}"/>
    <dgm:cxn modelId="{44E8D7F6-34DA-4A81-8855-68308486578F}" type="presOf" srcId="{2895E0AD-9E97-4DB4-B3B7-F537BE6544D1}" destId="{98C9F4CB-7654-4A3F-AE2B-F1553D722F5A}" srcOrd="0" destOrd="9" presId="urn:microsoft.com/office/officeart/2005/8/layout/hList1"/>
    <dgm:cxn modelId="{36A54422-F294-4C78-B56B-A2FC1E56F7A0}" type="presOf" srcId="{9BE67BAB-417E-4B8F-B640-5AC64924E827}" destId="{A23DE63A-CE0F-4BA1-9B6E-3E00F0E8615C}" srcOrd="0" destOrd="6" presId="urn:microsoft.com/office/officeart/2005/8/layout/hList1"/>
    <dgm:cxn modelId="{9444D19C-AE01-4641-BAE3-4D95BE2F97BE}" type="presOf" srcId="{36ED6B27-647D-46F2-B748-7DB3F3126221}" destId="{98C9F4CB-7654-4A3F-AE2B-F1553D722F5A}" srcOrd="0" destOrd="8" presId="urn:microsoft.com/office/officeart/2005/8/layout/hList1"/>
    <dgm:cxn modelId="{2B374136-5CCE-474E-A4E5-FD53BE0E05FE}" type="presOf" srcId="{F780F608-55D1-4414-86D2-ABCB1536B1D8}" destId="{60642516-1C97-482A-B94A-D67672B04AA6}" srcOrd="0" destOrd="0" presId="urn:microsoft.com/office/officeart/2005/8/layout/hList1"/>
    <dgm:cxn modelId="{EE7EA53D-6994-4773-8BA7-CFB279C794B5}" srcId="{BC2B0502-86AD-445E-A82E-689018AF08CA}" destId="{4A6C0AB5-2567-4547-9499-617CD1EB802A}" srcOrd="13" destOrd="0" parTransId="{0C22651D-63FE-4C1E-B967-7D464D89A73C}" sibTransId="{5A936B6E-D4F6-4164-B7CC-4B647389429B}"/>
    <dgm:cxn modelId="{BFD4287D-7543-4FF8-95F3-80C378DC5BA7}" type="presOf" srcId="{ED4177BF-7B21-4E3F-B91A-9EBF90D3D038}" destId="{98C9F4CB-7654-4A3F-AE2B-F1553D722F5A}" srcOrd="0" destOrd="6" presId="urn:microsoft.com/office/officeart/2005/8/layout/hList1"/>
    <dgm:cxn modelId="{43659A92-0B6A-4458-8F7A-FAAB402A88E5}" type="presOf" srcId="{C5EF0614-F45E-41DC-A802-9D2BFCB8B538}" destId="{7615E215-3DDC-4F87-B41A-425CABE805D3}" srcOrd="0" destOrd="0" presId="urn:microsoft.com/office/officeart/2005/8/layout/hList1"/>
    <dgm:cxn modelId="{037FCBC3-AC2B-43C1-AC96-02AD58334BDA}" type="presOf" srcId="{63A715CB-9178-4031-996D-64D8C9A08A3F}" destId="{98C9F4CB-7654-4A3F-AE2B-F1553D722F5A}" srcOrd="0" destOrd="11" presId="urn:microsoft.com/office/officeart/2005/8/layout/hList1"/>
    <dgm:cxn modelId="{080C5C19-B76C-4DBC-AD44-3F1A5CC2F2E8}" type="presOf" srcId="{F24B2BE1-8E9F-4D8C-B295-2B860FFA7C1E}" destId="{98C9F4CB-7654-4A3F-AE2B-F1553D722F5A}" srcOrd="0" destOrd="10" presId="urn:microsoft.com/office/officeart/2005/8/layout/hList1"/>
    <dgm:cxn modelId="{7FA48163-6D0C-4678-8AAE-256732345658}" type="presOf" srcId="{15DF271B-83D9-4E2D-9C9C-729C41C12DB9}" destId="{A23DE63A-CE0F-4BA1-9B6E-3E00F0E8615C}" srcOrd="0" destOrd="0" presId="urn:microsoft.com/office/officeart/2005/8/layout/hList1"/>
    <dgm:cxn modelId="{096FC611-6780-4956-96C6-3E024BE6C9C4}" srcId="{82E132EB-B242-4E6F-B1C6-E213D33127AB}" destId="{562DA061-CAE3-4A1F-9540-9C34AE413E41}" srcOrd="8" destOrd="0" parTransId="{2EDD4924-A7FD-4739-9296-B4E700306730}" sibTransId="{B59DAB66-74C4-4B67-8334-E252766F9D03}"/>
    <dgm:cxn modelId="{6A9BBD2D-4261-4008-95F4-0716E331BCD8}" srcId="{BC2B0502-86AD-445E-A82E-689018AF08CA}" destId="{03383853-018E-4040-8DF0-335FFCCFF815}" srcOrd="2" destOrd="0" parTransId="{73BC569E-C05D-4AF0-B8A0-408429EA6FED}" sibTransId="{D85ACA7A-8C24-4B4F-B719-5D0106B272BD}"/>
    <dgm:cxn modelId="{43185279-5AE1-494F-B8B7-D07D0914E5A4}" type="presOf" srcId="{D47BA3BB-E152-4B77-B86A-D540C22E6577}" destId="{AF7280F7-7825-4F15-A328-D2DEF9138C34}" srcOrd="0" destOrd="0" presId="urn:microsoft.com/office/officeart/2005/8/layout/hList1"/>
    <dgm:cxn modelId="{ABC6147A-350F-44C3-861D-B6ED37878859}" srcId="{D47BA3BB-E152-4B77-B86A-D540C22E6577}" destId="{9602CB99-747E-4E83-814A-26268FC2E5AD}" srcOrd="1" destOrd="0" parTransId="{1E2076D2-131E-41CE-B5D9-ABA3363CDBAD}" sibTransId="{5D055A61-1812-4702-9BC0-10B05C597873}"/>
    <dgm:cxn modelId="{C9F276D3-3BDE-400E-BBF9-CA9D74AF6473}" srcId="{82E132EB-B242-4E6F-B1C6-E213D33127AB}" destId="{9BE67BAB-417E-4B8F-B640-5AC64924E827}" srcOrd="6" destOrd="0" parTransId="{7CC8ACCC-C5BC-4C59-95E3-34D50BEAA855}" sibTransId="{DD3D144D-84B5-4744-8614-B4F226D44D66}"/>
    <dgm:cxn modelId="{522648E2-99AD-434A-87FA-6B713251230C}" srcId="{82E132EB-B242-4E6F-B1C6-E213D33127AB}" destId="{57E636AA-AF3E-48A2-BA5F-504D966A3BA8}" srcOrd="7" destOrd="0" parTransId="{A5FB61D0-BF11-4546-B55C-4EB238DD2B3C}" sibTransId="{EBF9BBD7-DA6B-40CE-BE53-7F32EED91392}"/>
    <dgm:cxn modelId="{E1913917-70D4-49C1-9D20-587DA041323F}" type="presOf" srcId="{3251F464-449F-40FC-A892-A44C12A579F5}" destId="{7615E215-3DDC-4F87-B41A-425CABE805D3}" srcOrd="0" destOrd="2" presId="urn:microsoft.com/office/officeart/2005/8/layout/hList1"/>
    <dgm:cxn modelId="{B6C5608E-80E0-49E4-B337-AB0B2BF6A625}" type="presOf" srcId="{03383853-018E-4040-8DF0-335FFCCFF815}" destId="{98C9F4CB-7654-4A3F-AE2B-F1553D722F5A}" srcOrd="0" destOrd="2" presId="urn:microsoft.com/office/officeart/2005/8/layout/hList1"/>
    <dgm:cxn modelId="{DB742A49-E37B-4202-81AE-7EFFC064D290}" srcId="{F780F608-55D1-4414-86D2-ABCB1536B1D8}" destId="{82E132EB-B242-4E6F-B1C6-E213D33127AB}" srcOrd="1" destOrd="0" parTransId="{A6A3A451-4C58-4B87-A71D-0317CF197027}" sibTransId="{0EB897B3-6D6A-4A67-BBD2-7530E65A767E}"/>
    <dgm:cxn modelId="{8C84D9B6-D95F-435F-A173-EE04F01E5CC6}" type="presOf" srcId="{9602CB99-747E-4E83-814A-26268FC2E5AD}" destId="{7615E215-3DDC-4F87-B41A-425CABE805D3}" srcOrd="0" destOrd="1" presId="urn:microsoft.com/office/officeart/2005/8/layout/hList1"/>
    <dgm:cxn modelId="{E9281D70-4FA9-4CF1-AB40-AD88C4409571}" srcId="{D47BA3BB-E152-4B77-B86A-D540C22E6577}" destId="{3251F464-449F-40FC-A892-A44C12A579F5}" srcOrd="2" destOrd="0" parTransId="{300F53E4-2A5D-49BD-8F2E-657CF5BAA2EB}" sibTransId="{66AED60B-FEA7-4B4C-9EF9-C153CE48AEAE}"/>
    <dgm:cxn modelId="{AD7B53ED-78FD-4913-ADEC-5B4693DEBD91}" type="presOf" srcId="{74DF0606-371F-4CA2-AFA5-1CB195A8F12C}" destId="{A23DE63A-CE0F-4BA1-9B6E-3E00F0E8615C}" srcOrd="0" destOrd="4" presId="urn:microsoft.com/office/officeart/2005/8/layout/hList1"/>
    <dgm:cxn modelId="{569173BC-5E6F-443A-9504-4D81B57E7FF5}" type="presOf" srcId="{7DCE8E7E-59A5-45B2-96FA-061F3511C810}" destId="{A23DE63A-CE0F-4BA1-9B6E-3E00F0E8615C}" srcOrd="0" destOrd="1" presId="urn:microsoft.com/office/officeart/2005/8/layout/hList1"/>
    <dgm:cxn modelId="{6D34D85C-45A9-4FF9-992B-04AD4CB71A09}" srcId="{BC2B0502-86AD-445E-A82E-689018AF08CA}" destId="{9773E84D-B634-4F6D-971B-F6F6AAFFE4BC}" srcOrd="7" destOrd="0" parTransId="{96D619D3-7280-419E-9ECD-2C3D32351180}" sibTransId="{0FDE710F-6300-41ED-B8F3-CBDFA61DD813}"/>
    <dgm:cxn modelId="{7AA623E9-6F70-456F-B577-9F176260C952}" srcId="{BC2B0502-86AD-445E-A82E-689018AF08CA}" destId="{587A9DD3-C388-4EEE-AA4B-87A0D5EE82D1}" srcOrd="1" destOrd="0" parTransId="{C7ED2E90-D2F9-424F-BF15-710790864DB0}" sibTransId="{61802CD0-95A6-467B-86B8-43D9C6ACFCE3}"/>
    <dgm:cxn modelId="{656886E0-742F-4C06-9A3B-F8CC6E35A18F}" type="presOf" srcId="{BC2B0502-86AD-445E-A82E-689018AF08CA}" destId="{3E245030-26DB-476A-8F80-BDA834D2A747}" srcOrd="0" destOrd="0" presId="urn:microsoft.com/office/officeart/2005/8/layout/hList1"/>
    <dgm:cxn modelId="{5AB0239F-87CF-47AB-90F6-1ABFD7A467BE}" type="presOf" srcId="{785499A3-E880-4902-95EB-67BE2C27EA9E}" destId="{98C9F4CB-7654-4A3F-AE2B-F1553D722F5A}" srcOrd="0" destOrd="12" presId="urn:microsoft.com/office/officeart/2005/8/layout/hList1"/>
    <dgm:cxn modelId="{547508EF-1C5F-4416-AE68-E9238DFFD6B3}" type="presOf" srcId="{587A9DD3-C388-4EEE-AA4B-87A0D5EE82D1}" destId="{98C9F4CB-7654-4A3F-AE2B-F1553D722F5A}" srcOrd="0" destOrd="1" presId="urn:microsoft.com/office/officeart/2005/8/layout/hList1"/>
    <dgm:cxn modelId="{3B9AC592-44CE-458A-98EB-CC62CD22FC03}" srcId="{BC2B0502-86AD-445E-A82E-689018AF08CA}" destId="{A8E8443B-6411-46B0-AB29-C82F9CF77639}" srcOrd="3" destOrd="0" parTransId="{D5D1E4CA-EEF9-41F1-B2B4-84B97342055D}" sibTransId="{AAE68065-A219-464C-B841-4FF45CA04941}"/>
    <dgm:cxn modelId="{2D6C0A5E-1CB6-4CE0-BD8D-659AF86443CF}" type="presOf" srcId="{BC3ED38F-931F-482F-A1BC-434AD03CA75F}" destId="{98C9F4CB-7654-4A3F-AE2B-F1553D722F5A}" srcOrd="0" destOrd="5" presId="urn:microsoft.com/office/officeart/2005/8/layout/hList1"/>
    <dgm:cxn modelId="{39ED88C1-00FB-4553-A9B8-57BE917BC476}" srcId="{D47BA3BB-E152-4B77-B86A-D540C22E6577}" destId="{C5EF0614-F45E-41DC-A802-9D2BFCB8B538}" srcOrd="0" destOrd="0" parTransId="{547E976F-6D34-40AC-B8F9-6693054C1B31}" sibTransId="{F21C1DDE-7744-4C4A-A8E3-9C3A13F97DA9}"/>
    <dgm:cxn modelId="{26886BE2-685C-4223-B9D8-0A0F12B6B2B9}" srcId="{BC2B0502-86AD-445E-A82E-689018AF08CA}" destId="{F24B2BE1-8E9F-4D8C-B295-2B860FFA7C1E}" srcOrd="10" destOrd="0" parTransId="{7783037A-4E0A-40FA-B5A6-FF2411410DA0}" sibTransId="{124C783A-435B-4E64-8D3D-2F63E6169EB7}"/>
    <dgm:cxn modelId="{B3FD1430-D766-434C-B6BA-98CC438A1054}" type="presOf" srcId="{57E636AA-AF3E-48A2-BA5F-504D966A3BA8}" destId="{A23DE63A-CE0F-4BA1-9B6E-3E00F0E8615C}" srcOrd="0" destOrd="7" presId="urn:microsoft.com/office/officeart/2005/8/layout/hList1"/>
    <dgm:cxn modelId="{781EC75D-FC44-496C-9755-82C070A86E90}" srcId="{82E132EB-B242-4E6F-B1C6-E213D33127AB}" destId="{637E3B0D-0C39-4A24-9EA7-D14B58D054EF}" srcOrd="3" destOrd="0" parTransId="{08C884AF-2BD6-46F8-AD30-062F3573494D}" sibTransId="{98834A58-E43E-4FEB-BC94-A8614EDCF331}"/>
    <dgm:cxn modelId="{5912CD76-8121-4C06-9E69-0825E884E904}" type="presOf" srcId="{5B5D7F1B-3856-411B-8B0E-D5A2F0A5F74B}" destId="{A23DE63A-CE0F-4BA1-9B6E-3E00F0E8615C}" srcOrd="0" destOrd="10" presId="urn:microsoft.com/office/officeart/2005/8/layout/hList1"/>
    <dgm:cxn modelId="{FCB3F6BD-875E-4E54-BE49-0216E160E741}" type="presOf" srcId="{4A6C0AB5-2567-4547-9499-617CD1EB802A}" destId="{98C9F4CB-7654-4A3F-AE2B-F1553D722F5A}" srcOrd="0" destOrd="13" presId="urn:microsoft.com/office/officeart/2005/8/layout/hList1"/>
    <dgm:cxn modelId="{43194BC1-EAAD-4380-8584-AE4EAC675400}" srcId="{F780F608-55D1-4414-86D2-ABCB1536B1D8}" destId="{D47BA3BB-E152-4B77-B86A-D540C22E6577}" srcOrd="0" destOrd="0" parTransId="{C85FDB14-33A9-41E1-8655-612DAE7924C5}" sibTransId="{ECA52DEF-51D9-4877-B844-0154B0B0D93B}"/>
    <dgm:cxn modelId="{D110B9AF-17D4-4718-B956-BB121C331A39}" type="presOf" srcId="{562DA061-CAE3-4A1F-9540-9C34AE413E41}" destId="{A23DE63A-CE0F-4BA1-9B6E-3E00F0E8615C}" srcOrd="0" destOrd="8" presId="urn:microsoft.com/office/officeart/2005/8/layout/hList1"/>
    <dgm:cxn modelId="{B1026392-8E32-4080-BEA2-AC7ACA609069}" srcId="{82E132EB-B242-4E6F-B1C6-E213D33127AB}" destId="{414218EE-C13C-41A3-B897-5CCF81AE6F41}" srcOrd="5" destOrd="0" parTransId="{5144612B-694E-4BB8-A7B6-34585C560E5A}" sibTransId="{1087B16A-6F10-403D-897C-879D70EC55D7}"/>
    <dgm:cxn modelId="{66495DF0-B221-419C-9DC0-7E6A87906808}" type="presParOf" srcId="{60642516-1C97-482A-B94A-D67672B04AA6}" destId="{72DCBF16-3D61-4AE3-B897-A205E4C886C9}" srcOrd="0" destOrd="0" presId="urn:microsoft.com/office/officeart/2005/8/layout/hList1"/>
    <dgm:cxn modelId="{0F8C6491-CFCC-45EC-9158-6C9BCC5C2178}" type="presParOf" srcId="{72DCBF16-3D61-4AE3-B897-A205E4C886C9}" destId="{AF7280F7-7825-4F15-A328-D2DEF9138C34}" srcOrd="0" destOrd="0" presId="urn:microsoft.com/office/officeart/2005/8/layout/hList1"/>
    <dgm:cxn modelId="{56F7A5E1-C29C-4D27-A9E9-84C76FE68BA4}" type="presParOf" srcId="{72DCBF16-3D61-4AE3-B897-A205E4C886C9}" destId="{7615E215-3DDC-4F87-B41A-425CABE805D3}" srcOrd="1" destOrd="0" presId="urn:microsoft.com/office/officeart/2005/8/layout/hList1"/>
    <dgm:cxn modelId="{94CD2749-EAD7-4BB7-8C95-2C79425AFCB4}" type="presParOf" srcId="{60642516-1C97-482A-B94A-D67672B04AA6}" destId="{5B3E87EF-EF86-45A8-89E6-69C12C34C4BF}" srcOrd="1" destOrd="0" presId="urn:microsoft.com/office/officeart/2005/8/layout/hList1"/>
    <dgm:cxn modelId="{2D2F23C7-977C-424E-BACE-8BB39CCE8DC5}" type="presParOf" srcId="{60642516-1C97-482A-B94A-D67672B04AA6}" destId="{D4D401E4-4B71-43E3-B94D-EBB0E2FB3E19}" srcOrd="2" destOrd="0" presId="urn:microsoft.com/office/officeart/2005/8/layout/hList1"/>
    <dgm:cxn modelId="{17056C23-E6FB-4B2B-8873-7D2CEF502351}" type="presParOf" srcId="{D4D401E4-4B71-43E3-B94D-EBB0E2FB3E19}" destId="{47D231A1-8278-4137-B0E9-D49AF4ABD943}" srcOrd="0" destOrd="0" presId="urn:microsoft.com/office/officeart/2005/8/layout/hList1"/>
    <dgm:cxn modelId="{7BC8DAAF-01B0-4C17-AD1C-0E2C244E5068}" type="presParOf" srcId="{D4D401E4-4B71-43E3-B94D-EBB0E2FB3E19}" destId="{A23DE63A-CE0F-4BA1-9B6E-3E00F0E8615C}" srcOrd="1" destOrd="0" presId="urn:microsoft.com/office/officeart/2005/8/layout/hList1"/>
    <dgm:cxn modelId="{70CE124F-E7B1-4B22-A8A1-EF46D8A2F4F5}" type="presParOf" srcId="{60642516-1C97-482A-B94A-D67672B04AA6}" destId="{086C2633-1EBD-49A4-99A7-234693B94EEF}" srcOrd="3" destOrd="0" presId="urn:microsoft.com/office/officeart/2005/8/layout/hList1"/>
    <dgm:cxn modelId="{BF2D85EF-37A1-4929-A1D3-37E0C34E9616}" type="presParOf" srcId="{60642516-1C97-482A-B94A-D67672B04AA6}" destId="{2A34C154-0CC6-43F5-9F71-E491D0BB08A3}" srcOrd="4" destOrd="0" presId="urn:microsoft.com/office/officeart/2005/8/layout/hList1"/>
    <dgm:cxn modelId="{78056447-1D4F-4C6D-AAE9-3547DE814FB0}" type="presParOf" srcId="{2A34C154-0CC6-43F5-9F71-E491D0BB08A3}" destId="{3E245030-26DB-476A-8F80-BDA834D2A747}" srcOrd="0" destOrd="0" presId="urn:microsoft.com/office/officeart/2005/8/layout/hList1"/>
    <dgm:cxn modelId="{8D9CE7AD-C086-44C3-AE87-36DC785FCB0E}" type="presParOf" srcId="{2A34C154-0CC6-43F5-9F71-E491D0BB08A3}" destId="{98C9F4CB-7654-4A3F-AE2B-F1553D722F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Пространство</a:t>
            </a:r>
            <a:br>
              <a:rPr lang="ru-RU" dirty="0" smtClean="0"/>
            </a:br>
            <a:r>
              <a:rPr lang="ru-RU" dirty="0" smtClean="0"/>
              <a:t> педагогического поиска</a:t>
            </a:r>
            <a:endParaRPr lang="ru-RU" dirty="0"/>
          </a:p>
        </p:txBody>
      </p:sp>
      <p:pic>
        <p:nvPicPr>
          <p:cNvPr id="5" name="Picture 2" descr="G:\Фото 15-16\3. Общкартинка музе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58056"/>
            <a:ext cx="7704856" cy="54212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281936"/>
            <a:ext cx="9144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в становлении гражданской идентичности школьника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F:\Стенд\emblema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0063" cy="14127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3688" y="0"/>
            <a:ext cx="7380312" cy="8367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Потенциал музейных коллекций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Фото 15-16\Яркое фотоотчк 2014-2015\Творческие работ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430270" cy="324036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148" name="Picture 4" descr="G:\Фото 15-16\Яркое фотоотчк 2014-2015\Экспозиция выстав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648405" cy="2736304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Интеграция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учебно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воспитательный процесс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ДТДиМ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ОУ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880320" cy="2715513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79512" y="213285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Выставочная деятельность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581128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Выставка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«Русское деревянное зодчество»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1412776"/>
            <a:ext cx="2267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Выставка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«Дары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дарители»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К докладу ГМО 24.11\фото шк. музеев\__________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919323" cy="341154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од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Интеграция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учебно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воспитательный процесс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ДТДиМ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ОУ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1700808"/>
            <a:ext cx="4896544" cy="764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Работа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ктива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музея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e:\Марина\Pictures\2015-11-05\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061" y="1700808"/>
            <a:ext cx="3840426" cy="288032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508104" y="4797152"/>
            <a:ext cx="3347864" cy="15121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Клуб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музея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«Фольклорный ансамбль»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e:\Марина\Pictures\2015-11-05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814730" cy="286104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150" name="Picture 6" descr="e:\Марина\Pictures\2015-11-05\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4548" cy="302433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147" name="Picture 3" descr="e:\Марина\Pictures\2015-11-05\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12368" cy="248427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146" name="Picture 2" descr="e:\Марина\Pictures\2015-11-05\0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788199" cy="259228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0" y="1700808"/>
            <a:ext cx="3131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посредством их активного включения в народные праздники и действия, организованные на базе музея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ДТДиМ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83671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Знакомство  с бытом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русского народа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64704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приобщение к русской культуре не только воспитанников ансамбля , но и обучающихся в других творческих объединениях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Интеграция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учебно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воспитательный процесс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ДТДиМ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ОУ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732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Городская конференция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«Гражданско-патриотическое воспитание: сквозь призму времени»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Секция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«Потенциал музейной педагогики в патриотическом воспитании школьников»</a:t>
            </a:r>
          </a:p>
        </p:txBody>
      </p:sp>
      <p:pic>
        <p:nvPicPr>
          <p:cNvPr id="1026" name="Picture 2" descr="e:\Марина\Documents\6 НОЯБРЯ ФОТО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1515" y="2195862"/>
            <a:ext cx="3384378" cy="253828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e:\Марина\Documents\6 НОЯБРЯ ФОТО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884804" y="2195861"/>
            <a:ext cx="3384376" cy="253828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e:\Марина\Documents\6 НОЯБРЯ ФОТО\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877147" y="2195863"/>
            <a:ext cx="3384376" cy="253828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Школьные музеи\Школьный музей\DSC096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95465" cy="168026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57200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Популяризация знаний об истории Колпина, его славных трудовых традициях и боевых подвигах, </a:t>
            </a:r>
          </a:p>
          <a:p>
            <a:pPr lvl="0" algn="ctr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расширение возможности использования музейного образовательного и воспитательного потенциала, </a:t>
            </a:r>
          </a:p>
          <a:p>
            <a:pPr lvl="0" algn="ctr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распространение  знаний об истории нашего края среди общественности</a:t>
            </a:r>
          </a:p>
          <a:p>
            <a:pPr lvl="0" algn="ctr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публикации, издательская деятельность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048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Районные межмузейные программы на основе коллекций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музеев ОУ района  музеев социальных партнеров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G:\Школьные музеи\Школьный музей 2\DSC096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773483" cy="211683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Picture 2" descr="F:\В проектСодружество1\материал для отчёта\400\400 школа\2015-04-23 14-49-09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4869160"/>
            <a:ext cx="2444088" cy="183306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4" descr="G:\фОТО ПРЕЗЕНТАЦИЯ\DSC099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952532" cy="1656184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4" name="Picture 2" descr="e:\Марина\Pictures\2015-11-05\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1405660" cy="205775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6" name="Picture 4" descr="e:\Марина\Pictures\2015-11-05\0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908720"/>
            <a:ext cx="981011" cy="199400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7" name="Picture 5" descr="e:\Марина\Pictures\2015-11-05\0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1224136" cy="1632181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арина\Pictures\2015-11-05\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980727"/>
            <a:ext cx="2395535" cy="339284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198" name="Picture 6" descr="E:\Марина\Pictures\2015-11-05\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34533" y="1394775"/>
            <a:ext cx="3312372" cy="2484281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048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Районный инновационный проект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«Современный школьный музей»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F:\В проектСодружество1\материал для отчёта\621\фото посещ\2015-03-11 11-01-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3789040"/>
            <a:ext cx="3475040" cy="260628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89040"/>
            <a:ext cx="3456384" cy="258624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199" name="Picture 7" descr="E:\Марина\Pictures\2015-11-05\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980728"/>
            <a:ext cx="3192355" cy="239426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3898776" cy="25649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Районная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историческая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музейно-краеведческая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«Защита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Колпинских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рубежей»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F:\В проектСодружество1\Итоговое\Разворот ВНЕШНИЙ 2эмбле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91297"/>
          </a:xfrm>
          <a:prstGeom prst="rect">
            <a:avLst/>
          </a:prstGeom>
          <a:noFill/>
        </p:spPr>
      </p:pic>
      <p:pic>
        <p:nvPicPr>
          <p:cNvPr id="13316" name="Picture 4" descr="F:\В проектСодружество1\материал для отчёта\фотоподбор- разное\2015-01-26 22-00-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929261" cy="280831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315" name="Picture 3" descr="F:\В проектСодружество1\материал для отчёта\588\фото посещ\2015-02-11 15-56-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5976" y="2492896"/>
            <a:ext cx="4032448" cy="403244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139952" y="188640"/>
            <a:ext cx="47880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latin typeface="IzhitsaShadowC" pitchFamily="82" charset="0"/>
                <a:cs typeface="Arial" pitchFamily="34" charset="0"/>
              </a:rPr>
              <a:t>«Александр Невский. В глубину веков»</a:t>
            </a:r>
            <a:endParaRPr lang="ru-RU" sz="1700" dirty="0">
              <a:latin typeface="IzhitsaShadowC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970"/>
          <a:stretch>
            <a:fillRect/>
          </a:stretch>
        </p:blipFill>
        <p:spPr bwMode="auto">
          <a:xfrm>
            <a:off x="2843808" y="5637245"/>
            <a:ext cx="3109876" cy="122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719"/>
          <a:stretch>
            <a:fillRect/>
          </a:stretch>
        </p:blipFill>
        <p:spPr bwMode="auto">
          <a:xfrm>
            <a:off x="5940152" y="5643440"/>
            <a:ext cx="3203849" cy="121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lum brigh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03" t="30490" r="6002"/>
          <a:stretch>
            <a:fillRect/>
          </a:stretch>
        </p:blipFill>
        <p:spPr bwMode="auto">
          <a:xfrm>
            <a:off x="899593" y="1028734"/>
            <a:ext cx="3652956" cy="21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lum brigh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42"/>
          <a:stretch>
            <a:fillRect/>
          </a:stretch>
        </p:blipFill>
        <p:spPr bwMode="auto">
          <a:xfrm>
            <a:off x="4716017" y="2660916"/>
            <a:ext cx="3164875" cy="20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06" r="44114"/>
          <a:stretch>
            <a:fillRect/>
          </a:stretch>
        </p:blipFill>
        <p:spPr bwMode="auto">
          <a:xfrm>
            <a:off x="8039315" y="644690"/>
            <a:ext cx="904659" cy="44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95736" y="4773150"/>
            <a:ext cx="5760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-Районные рождественские чтения «Ратная слава Невского края»,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5061182"/>
            <a:ext cx="7020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Регионального этапа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XXIV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Международных образовательных чтений «Традиция и новации: культура, общество, личность»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5253203"/>
            <a:ext cx="7092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ДТДиМ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совместно с социальным партнером: Центром духовной культуры и образования Колпинского благочиния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3621022"/>
            <a:ext cx="22322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Мастер классы на основе экспозиции музея;</a:t>
            </a:r>
          </a:p>
          <a:p>
            <a:pPr>
              <a:buFontTx/>
              <a:buChar char="-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Творческие работы по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теме для районной выставки;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методист\Desktop\За нравственный подвиг учителя\в глубину веков рисунки\Image_20151106_00023.jpg"/>
          <p:cNvPicPr/>
          <p:nvPr/>
        </p:nvPicPr>
        <p:blipFill>
          <a:blip r:embed="rId7" cstate="email">
            <a:lum brigh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11"/>
          <a:stretch>
            <a:fillRect/>
          </a:stretch>
        </p:blipFill>
        <p:spPr bwMode="auto">
          <a:xfrm>
            <a:off x="6372200" y="644691"/>
            <a:ext cx="1512168" cy="1920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9" name="Рисунок 18" descr="C:\Users\методист\Desktop\За нравственный подвиг учителя\в глубину веков рисунки\Image_20151106_00049.jpg"/>
          <p:cNvPicPr/>
          <p:nvPr/>
        </p:nvPicPr>
        <p:blipFill>
          <a:blip r:embed="rId8" cstate="email">
            <a:lum brigh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6" t="27662" r="7532" b="1831"/>
          <a:stretch>
            <a:fillRect/>
          </a:stretch>
        </p:blipFill>
        <p:spPr bwMode="auto">
          <a:xfrm>
            <a:off x="4716016" y="644691"/>
            <a:ext cx="1497150" cy="1920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513851"/>
            <a:ext cx="666794" cy="1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043608" y="3140968"/>
            <a:ext cx="375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Музейное занятие «А.Невский-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покровитель и защитник Русской земли»;</a:t>
            </a:r>
          </a:p>
          <a:p>
            <a:pPr algn="r">
              <a:buFontTx/>
              <a:buChar char="-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C:\Users\методист\Desktop\За нравственный подвиг учителя\в глубину веков рисунки\Image_20151106_00039.jpg"/>
          <p:cNvPicPr/>
          <p:nvPr/>
        </p:nvPicPr>
        <p:blipFill>
          <a:blip r:embed="rId10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91"/>
          <a:stretch>
            <a:fillRect/>
          </a:stretch>
        </p:blipFill>
        <p:spPr bwMode="auto">
          <a:xfrm>
            <a:off x="899592" y="3813043"/>
            <a:ext cx="1296144" cy="2784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1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1" t="38617" r="17547"/>
          <a:stretch>
            <a:fillRect/>
          </a:stretch>
        </p:blipFill>
        <p:spPr bwMode="auto">
          <a:xfrm>
            <a:off x="4283968" y="3140968"/>
            <a:ext cx="751846" cy="16321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3" name="Прямоугольник 22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Районная историческая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музейно-краеведческая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</a:t>
            </a:r>
            <a:endParaRPr lang="ru-RU" dirty="0"/>
          </a:p>
        </p:txBody>
      </p:sp>
    </p:spTree>
  </p:cSld>
  <p:clrMapOvr>
    <a:masterClrMapping/>
  </p:clrMapOvr>
  <p:transition advTm="249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0" y="0"/>
            <a:ext cx="4499992" cy="66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dirty="0"/>
          </a:p>
          <a:p>
            <a:pPr algn="ctr"/>
            <a:r>
              <a:rPr lang="ru-RU" sz="2000" b="1" dirty="0">
                <a:solidFill>
                  <a:srgbClr val="336633"/>
                </a:solidFill>
                <a:latin typeface="Arial"/>
              </a:rPr>
              <a:t> 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  <a:p>
            <a:pPr algn="ctr"/>
            <a:r>
              <a:rPr lang="ru-RU" sz="2400" b="1" dirty="0">
                <a:latin typeface="Arial"/>
              </a:rPr>
              <a:t>Активы школьных </a:t>
            </a:r>
            <a:r>
              <a:rPr lang="ru-RU" sz="2400" b="1" dirty="0" smtClean="0">
                <a:latin typeface="Arial"/>
              </a:rPr>
              <a:t>музеев</a:t>
            </a:r>
          </a:p>
          <a:p>
            <a:pPr algn="ctr"/>
            <a:endParaRPr dirty="0"/>
          </a:p>
          <a:p>
            <a:pPr algn="ctr"/>
            <a:r>
              <a:rPr lang="ru-RU" dirty="0">
                <a:latin typeface="Arial"/>
              </a:rPr>
              <a:t> </a:t>
            </a:r>
            <a:r>
              <a:rPr lang="ru-RU" dirty="0" smtClean="0">
                <a:latin typeface="Arial"/>
              </a:rPr>
              <a:t>Разрабатывают</a:t>
            </a:r>
            <a:r>
              <a:rPr lang="ru-RU" dirty="0">
                <a:latin typeface="Arial"/>
              </a:rPr>
              <a:t>, проводят часть экскурсионного маршрута</a:t>
            </a:r>
            <a:endParaRPr dirty="0"/>
          </a:p>
          <a:p>
            <a:pPr algn="ctr"/>
            <a:r>
              <a:rPr lang="ru-RU" dirty="0">
                <a:latin typeface="Arial"/>
              </a:rPr>
              <a:t>создают </a:t>
            </a:r>
            <a:r>
              <a:rPr lang="ru-RU" dirty="0" err="1" smtClean="0">
                <a:latin typeface="Arial"/>
              </a:rPr>
              <a:t>электронно</a:t>
            </a:r>
            <a:r>
              <a:rPr lang="ru-RU" dirty="0" smtClean="0">
                <a:latin typeface="Arial"/>
              </a:rPr>
              <a:t>- </a:t>
            </a:r>
            <a:r>
              <a:rPr lang="ru-RU" dirty="0">
                <a:latin typeface="Arial"/>
              </a:rPr>
              <a:t>цифровые материалы по определённой </a:t>
            </a:r>
            <a:r>
              <a:rPr lang="ru-RU" dirty="0" smtClean="0">
                <a:latin typeface="Arial"/>
              </a:rPr>
              <a:t>тематике для виртуального музея </a:t>
            </a:r>
            <a:endParaRPr dirty="0"/>
          </a:p>
          <a:p>
            <a:pPr algn="ctr"/>
            <a:endParaRPr lang="ru-RU" sz="2400" b="1" dirty="0" smtClean="0">
              <a:latin typeface="Arial"/>
            </a:endParaRPr>
          </a:p>
          <a:p>
            <a:pPr algn="ctr"/>
            <a:r>
              <a:rPr lang="ru-RU" sz="2400" b="1" dirty="0" smtClean="0">
                <a:latin typeface="Arial"/>
              </a:rPr>
              <a:t>Педагоги</a:t>
            </a:r>
          </a:p>
          <a:p>
            <a:pPr algn="ctr"/>
            <a:endParaRPr dirty="0"/>
          </a:p>
          <a:p>
            <a:pPr algn="ctr"/>
            <a:r>
              <a:rPr lang="ru-RU" dirty="0" smtClean="0">
                <a:latin typeface="Arial"/>
              </a:rPr>
              <a:t>Совершенствуют профессиональное мастерство через мероприятия </a:t>
            </a:r>
          </a:p>
          <a:p>
            <a:pPr algn="ctr"/>
            <a:r>
              <a:rPr lang="ru-RU" dirty="0" smtClean="0">
                <a:latin typeface="Arial"/>
              </a:rPr>
              <a:t>научно- методического характера,</a:t>
            </a:r>
          </a:p>
          <a:p>
            <a:pPr algn="ctr"/>
            <a:r>
              <a:rPr lang="ru-RU" dirty="0" smtClean="0">
                <a:latin typeface="Arial"/>
              </a:rPr>
              <a:t>получают возможность интегрировать  региональный краеведческий компонент в образовательную и воспитательную деятельность.</a:t>
            </a:r>
          </a:p>
          <a:p>
            <a:pPr algn="ctr"/>
            <a:r>
              <a:rPr lang="ru-RU" dirty="0" smtClean="0">
                <a:latin typeface="Arial"/>
              </a:rPr>
              <a:t>Участвовать в подготовке материалов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«К юбилею Колпино»</a:t>
            </a:r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281" name="CustomShape 2"/>
          <p:cNvSpPr/>
          <p:nvPr/>
        </p:nvSpPr>
        <p:spPr>
          <a:xfrm>
            <a:off x="720" y="0"/>
            <a:ext cx="9143280" cy="8367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endParaRPr lang="ru-RU" sz="2400" b="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Arial"/>
                <a:ea typeface="DejaVu Sans"/>
              </a:rPr>
              <a:t>Приглашаем стать у</a:t>
            </a: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DejaVu Sans"/>
              </a:rPr>
              <a:t>частниками проекта</a:t>
            </a:r>
          </a:p>
          <a:p>
            <a:pPr algn="ctr"/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DejaVu Sans"/>
              </a:rPr>
              <a:t>2017-2019 гг.</a:t>
            </a:r>
          </a:p>
          <a:p>
            <a:pPr algn="ctr"/>
            <a:endParaRPr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24744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Участники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Средствами интерактивного освоения музейного пространства </a:t>
            </a:r>
          </a:p>
          <a:p>
            <a:pPr algn="ctr"/>
            <a:r>
              <a:rPr lang="ru-RU" dirty="0" smtClean="0"/>
              <a:t>погружаются в историю,</a:t>
            </a:r>
          </a:p>
          <a:p>
            <a:pPr algn="ctr"/>
            <a:r>
              <a:rPr lang="ru-RU" dirty="0" smtClean="0"/>
              <a:t>углубляют свои знания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501008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Партнеры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Информационная, </a:t>
            </a:r>
          </a:p>
          <a:p>
            <a:pPr algn="ctr"/>
            <a:r>
              <a:rPr lang="ru-RU" dirty="0" smtClean="0"/>
              <a:t>научно-методическая поддержка</a:t>
            </a:r>
          </a:p>
          <a:p>
            <a:pPr algn="ctr"/>
            <a:r>
              <a:rPr lang="ru-RU" dirty="0" smtClean="0"/>
              <a:t>организаторы районных, </a:t>
            </a:r>
          </a:p>
          <a:p>
            <a:pPr algn="ctr"/>
            <a:r>
              <a:rPr lang="ru-RU" dirty="0" smtClean="0"/>
              <a:t>городских фестивалей и праздников,</a:t>
            </a:r>
          </a:p>
          <a:p>
            <a:pPr algn="ctr"/>
            <a:r>
              <a:rPr lang="ru-RU" dirty="0" smtClean="0"/>
              <a:t>образовательных  экскурсий,</a:t>
            </a:r>
          </a:p>
          <a:p>
            <a:pPr algn="ctr"/>
            <a:r>
              <a:rPr lang="ru-RU" dirty="0" smtClean="0"/>
              <a:t>помощь в комплектовании музейных экспозиций и </a:t>
            </a:r>
            <a:r>
              <a:rPr lang="ru-RU" smtClean="0"/>
              <a:t>выставок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165304"/>
            <a:ext cx="413995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Ждем Вас в клубе музея!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5521796" y="2983260"/>
            <a:ext cx="2852936" cy="30243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520" y="2780928"/>
            <a:ext cx="4895960" cy="3861048"/>
          </a:xfrm>
          <a:prstGeom prst="rect">
            <a:avLst/>
          </a:prstGeom>
          <a:ln w="76320">
            <a:solidFill>
              <a:srgbClr val="9BBB59"/>
            </a:solidFill>
            <a:rou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3" t="49134" r="13576" b="10079"/>
          <a:stretch>
            <a:fillRect/>
          </a:stretch>
        </p:blipFill>
        <p:spPr bwMode="auto">
          <a:xfrm>
            <a:off x="539552" y="188640"/>
            <a:ext cx="8172214" cy="24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Марина\Pictures\2015-11-05\0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628800"/>
            <a:ext cx="9144000" cy="2924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развития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ДТДиМ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«Пространство свободного выбора»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«Познаю мир»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Воспитание ценности образования</a:t>
            </a:r>
          </a:p>
          <a:p>
            <a:pPr algn="ctr">
              <a:buNone/>
            </a:pPr>
            <a:endParaRPr lang="ru-RU" sz="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Я-Петербуржец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ценности гражданственности и патриотизма</a:t>
            </a:r>
          </a:p>
          <a:p>
            <a:pPr algn="ctr">
              <a:buNone/>
            </a:pPr>
            <a:endParaRPr lang="ru-RU" sz="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«Семья моя главная опора»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ценности семьи</a:t>
            </a:r>
          </a:p>
          <a:p>
            <a:pPr algn="ctr">
              <a:buNone/>
            </a:pPr>
            <a:endParaRPr lang="ru-RU" sz="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«Мой мир»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духовно- нравственных ценностей как процесс гармонизации внутреннего и внешнего мира юного петербуржца.</a:t>
            </a:r>
          </a:p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e:\Марина\Pictures\2015-11-05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7534128" cy="5259175"/>
          </a:xfrm>
          <a:prstGeom prst="rect">
            <a:avLst/>
          </a:prstGeom>
          <a:noFill/>
        </p:spPr>
      </p:pic>
      <p:pic>
        <p:nvPicPr>
          <p:cNvPr id="2059" name="Picture 11" descr="e:\Марина\Pictures\2015-11-05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8825"/>
            <a:ext cx="7534128" cy="5259175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         в едином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социокультурном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пространстве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 descr="e:\Марина\Pictures\2015-11-05\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718032"/>
            <a:ext cx="3741707" cy="2806280"/>
          </a:xfrm>
          <a:prstGeom prst="rect">
            <a:avLst/>
          </a:prstGeom>
          <a:noFill/>
        </p:spPr>
      </p:pic>
      <p:pic>
        <p:nvPicPr>
          <p:cNvPr id="15" name="Picture 2" descr="e:\Марина\Pictures\2015-11-05\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8685584"/>
            <a:ext cx="11518570" cy="8638928"/>
          </a:xfrm>
          <a:prstGeom prst="rect">
            <a:avLst/>
          </a:prstGeom>
          <a:noFill/>
        </p:spPr>
      </p:pic>
      <p:pic>
        <p:nvPicPr>
          <p:cNvPr id="20" name="Picture 3" descr="F:\В проектСодружество1\материал для отчёта\ИЗ фото\2015-01-30 15-23-56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944" y="2924944"/>
            <a:ext cx="3933056" cy="3933056"/>
          </a:xfrm>
          <a:prstGeom prst="rect">
            <a:avLst/>
          </a:prstGeom>
          <a:noFill/>
        </p:spPr>
      </p:pic>
      <p:pic>
        <p:nvPicPr>
          <p:cNvPr id="2057" name="Picture 9" descr="e:\Марина\Pictures\2015-11-05\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7236296" cy="266273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880133" cy="188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Связь с местным сообществом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 descr="e:\Марина\Pictures\2015-11-05\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718032"/>
            <a:ext cx="3741707" cy="2806280"/>
          </a:xfrm>
          <a:prstGeom prst="rect">
            <a:avLst/>
          </a:prstGeom>
          <a:noFill/>
        </p:spPr>
      </p:pic>
      <p:pic>
        <p:nvPicPr>
          <p:cNvPr id="15" name="Picture 2" descr="e:\Марина\Pictures\2015-11-05\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8685584"/>
            <a:ext cx="11518570" cy="8638928"/>
          </a:xfrm>
          <a:prstGeom prst="rect">
            <a:avLst/>
          </a:prstGeom>
          <a:noFill/>
        </p:spPr>
      </p:pic>
      <p:pic>
        <p:nvPicPr>
          <p:cNvPr id="10" name="Picture 3" descr="G:\фОТО ПРЕЗЕНТАЦИЯ\DSC017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4826099" cy="270732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Picture 4" descr="G:\фОТО ПРЕЗЕНТАЦИЯ\DSC020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749723" cy="266429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2" descr="G:\фОТО ПРЕЗЕНТАЦИЯ\DSC01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242" y="1052736"/>
            <a:ext cx="3466016" cy="194421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1880133" cy="188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76056" y="6021288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в фестивалях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праздниках</a:t>
            </a:r>
            <a:endParaRPr lang="ru-RU" sz="2400" dirty="0"/>
          </a:p>
        </p:txBody>
      </p:sp>
      <p:pic>
        <p:nvPicPr>
          <p:cNvPr id="7170" name="Picture 2" descr="E:\Марина\Pictures\2015-11-05\01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3465004"/>
            <a:ext cx="3312368" cy="248427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 стандартов второго поколения-</a:t>
            </a:r>
          </a:p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pPr algn="ctr" eaLnBrk="1" hangingPunct="1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МУЗЕЙ-ЭТО ВСЕГДА ПРОЕКТ!</a:t>
            </a:r>
          </a:p>
          <a:p>
            <a:pPr algn="ctr" eaLnBrk="1" hangingPunct="1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5" y="4725144"/>
            <a:ext cx="8907925" cy="182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algn="ctr" eaLnBrk="1" hangingPunct="1"/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Дворец Творчества Детей и Молодежи</a:t>
            </a:r>
          </a:p>
          <a:p>
            <a:pPr algn="ctr" eaLnBrk="1" hangingPunct="1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г. Санкт-Петербурга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Колпино, ул. Стахановская, 14, лит.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725144"/>
            <a:ext cx="4572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 музея 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межмузейного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Колпино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http://vm-dtdm.spb.ru/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administrator\Downloads\IMG_4615.PNG"/>
          <p:cNvPicPr>
            <a:picLocks noChangeAspect="1" noChangeArrowheads="1"/>
          </p:cNvPicPr>
          <p:nvPr/>
        </p:nvPicPr>
        <p:blipFill>
          <a:blip r:embed="rId2" cstate="print"/>
          <a:srcRect t="31100" r="48399" b="58996"/>
          <a:stretch>
            <a:fillRect/>
          </a:stretch>
        </p:blipFill>
        <p:spPr bwMode="auto">
          <a:xfrm>
            <a:off x="4932040" y="2924944"/>
            <a:ext cx="4047588" cy="1368152"/>
          </a:xfrm>
          <a:prstGeom prst="rect">
            <a:avLst/>
          </a:prstGeom>
          <a:noFill/>
        </p:spPr>
      </p:pic>
      <p:pic>
        <p:nvPicPr>
          <p:cNvPr id="9" name="Picture 2" descr="C:\Users\administrator\Downloads\IMG_4615.PNG"/>
          <p:cNvPicPr>
            <a:picLocks noChangeAspect="1" noChangeArrowheads="1"/>
          </p:cNvPicPr>
          <p:nvPr/>
        </p:nvPicPr>
        <p:blipFill>
          <a:blip r:embed="rId2" cstate="print"/>
          <a:srcRect l="70325" t="20458" b="63034"/>
          <a:stretch>
            <a:fillRect/>
          </a:stretch>
        </p:blipFill>
        <p:spPr bwMode="auto">
          <a:xfrm>
            <a:off x="0" y="2889720"/>
            <a:ext cx="4085728" cy="396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F:\К докладу ГМО 24.11\фото шк. музеев\__________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80931" cy="452596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любовью к Колпино…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Музей-составляющая 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открытого образовательного пространства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F:\Фото музеясентябрь2015\DSCF85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93893"/>
            <a:ext cx="1800200" cy="236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3" name="Picture 3" descr="F:\Стенд\DSCF8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364402"/>
            <a:ext cx="2171493" cy="249359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132856"/>
            <a:ext cx="3672408" cy="2376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 «Музей </a:t>
            </a:r>
            <a:br>
              <a:rPr lang="ru-RU" sz="4000" b="1" dirty="0" smtClean="0"/>
            </a:br>
            <a:r>
              <a:rPr lang="ru-RU" sz="4000" b="1" dirty="0" smtClean="0"/>
              <a:t>для детей,</a:t>
            </a:r>
            <a:br>
              <a:rPr lang="ru-RU" sz="4000" b="1" dirty="0" smtClean="0"/>
            </a:br>
            <a:r>
              <a:rPr lang="ru-RU" sz="4000" b="1" dirty="0" smtClean="0"/>
              <a:t>руками детей»</a:t>
            </a:r>
            <a:endParaRPr lang="ru-RU" sz="4000" b="1" dirty="0"/>
          </a:p>
        </p:txBody>
      </p:sp>
      <p:pic>
        <p:nvPicPr>
          <p:cNvPr id="20482" name="Picture 2" descr="F:\Стенд\DSCF85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8869"/>
            <a:ext cx="3212174" cy="2409131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4" name="Picture 4" descr="F:\Стенд\DSCF8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768" y="4073690"/>
            <a:ext cx="2088232" cy="2784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8" name="Picture 8" descr="F:\Фото музеясентябрь2015\DSCF85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294874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9" name="Picture 9" descr="F:\хфото о музее\_MG_73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1440160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90" name="Picture 10" descr="F:\Фото музеясентябрь2015\DSCF85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483768" cy="3311691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91" name="Picture 11" descr="F:\Фото музеясентябрь2015\DSCF853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068616" cy="230146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92" name="Picture 12" descr="F:\Фото музеясентябрь2015\DSCF854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1862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95" name="Picture 15" descr="F:\Фото музеясентябрь2015\DSCF857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2736304" cy="213285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Музей- центр музейно- педагогической </a:t>
            </a:r>
            <a:b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краеведческой работы </a:t>
            </a:r>
            <a:r>
              <a:rPr lang="ru-RU" sz="3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ДТДиМ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3" name="Picture 3" descr="F:\К докладу ГМО 24.11\фото шк. музеев\__________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11079" cy="496855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4" descr="F:\К докладу ГМО 24.11\фото шк. музеев\____32____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4139151" cy="410445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0" y="5589240"/>
            <a:ext cx="5039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программа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«Занимательное краеведение»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8072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Музей- центр музейно- педагогической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краеведческой работы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ДТДиМ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35896" y="6021288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41277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Тематические встречи 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клубе музея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E:\DSCF9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141422" cy="3857105"/>
          </a:xfrm>
          <a:prstGeom prst="rect">
            <a:avLst/>
          </a:prstGeom>
          <a:ln w="762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5796136" y="494116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Творческие мастерские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«Изучая, создаем»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452938" cy="33401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11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Интеграция </a:t>
            </a:r>
          </a:p>
          <a:p>
            <a:pPr algn="ctr"/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воспитательный процесс </a:t>
            </a:r>
          </a:p>
          <a:p>
            <a:pPr algn="ctr"/>
            <a:r>
              <a:rPr lang="ru-RU" sz="11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ДТДиМ</a:t>
            </a:r>
            <a:r>
              <a:rPr lang="ru-RU" sz="1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и ОУ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G:\Фото 15-16\Яркое фотоотчк 2014-2015\2015-01-30 12-47-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16"/>
          <a:stretch>
            <a:fillRect/>
          </a:stretch>
        </p:blipFill>
        <p:spPr bwMode="auto">
          <a:xfrm>
            <a:off x="3995936" y="1484784"/>
            <a:ext cx="4464496" cy="3816424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2" descr="G:\фОТО ПРЕЗЕНТАЦИЯ\FullSizeRender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880320" cy="383925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67544" y="544522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Игровые программы на основе музейной коллекции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«Человек-легенда»,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«Приключения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экспонатика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и др.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3861048"/>
            <a:ext cx="3611894" cy="270892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55679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Интеграция 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воспитательный процесс </a:t>
            </a:r>
          </a:p>
          <a:p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ДТДиМ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и ОУ района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573016"/>
            <a:ext cx="2952328" cy="2952328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507" name="Picture 3" descr="F:\хФОТО Материалы в музей\IMG_36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0" y="2420888"/>
            <a:ext cx="3024336" cy="225891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508" name="Picture 4" descr="F:\хФОТО Материалы в музей\IMG_36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2132856"/>
            <a:ext cx="2880320" cy="2151351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635896" y="6021288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556792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Экскурсионные программы по экспозициям музея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К докладу ГМО 24.11\фото шк. музеев\__________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337130" cy="3129211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2" descr="F:\2 конференцая гениалогич\Звук. видео, фотоГенеологическая\фотографии\_MG_8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29721" cy="255314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Интеграция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учебно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воспитательный процесс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ДТДиМ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ОУ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G:\Музей ДДЮТ\DSC0907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561550" cy="2558918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52400" y="4581128"/>
            <a:ext cx="59317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Районные этапы городских конкурсов:</a:t>
            </a:r>
            <a:endParaRPr lang="ru-RU" sz="20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Краеведческие чтения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конференции генеалогов «Родословные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колпинских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семей в истории Колпино»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конкурс экскурсоводов школьных музеев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Экологическая игра «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Берегиня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675b6b9e89386eb55d8319bfe18237ff3d4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763</Words>
  <Application>Microsoft Office PowerPoint</Application>
  <PresentationFormat>Экран (4:3)</PresentationFormat>
  <Paragraphs>189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DejaVu Sans</vt:lpstr>
      <vt:lpstr>IzhitsaShadowC</vt:lpstr>
      <vt:lpstr>Times New Roman</vt:lpstr>
      <vt:lpstr>Wingdings</vt:lpstr>
      <vt:lpstr>Тема Office</vt:lpstr>
      <vt:lpstr>Пространство  педагогического поиска</vt:lpstr>
      <vt:lpstr>Программа развития ДТДиМ «Пространство свободного выбора»</vt:lpstr>
      <vt:lpstr>Музей-составляющая  открытого образовательного пространства</vt:lpstr>
      <vt:lpstr> «Музей  для детей, руками детей»</vt:lpstr>
      <vt:lpstr> Музей- центр музейно- педагогической  и краеведческой работы ДТДиМ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 в учебно- воспитательный процесс  ДТДиМ и ОУ района</vt:lpstr>
      <vt:lpstr>«Фольклорный ансамбль»</vt:lpstr>
      <vt:lpstr>Презентация PowerPoint</vt:lpstr>
      <vt:lpstr>Презентация PowerPoint</vt:lpstr>
      <vt:lpstr>Презентация PowerPoint</vt:lpstr>
      <vt:lpstr>Районная историческая музейно-краеведческая программа  «Защита  Колпинских рубежей» </vt:lpstr>
      <vt:lpstr>Презентация PowerPoint</vt:lpstr>
      <vt:lpstr>Презентация PowerPoint</vt:lpstr>
      <vt:lpstr>Презентация PowerPoint</vt:lpstr>
      <vt:lpstr>            в едином социокультурном пространстве</vt:lpstr>
      <vt:lpstr>                      Связь с местным сообществом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Smagina</dc:creator>
  <cp:lastModifiedBy>Пользователь Windows</cp:lastModifiedBy>
  <cp:revision>89</cp:revision>
  <dcterms:created xsi:type="dcterms:W3CDTF">2015-11-01T16:26:04Z</dcterms:created>
  <dcterms:modified xsi:type="dcterms:W3CDTF">2018-11-21T13:15:14Z</dcterms:modified>
</cp:coreProperties>
</file>