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82" r:id="rId16"/>
    <p:sldId id="276" r:id="rId17"/>
    <p:sldId id="285" r:id="rId18"/>
    <p:sldId id="283" r:id="rId19"/>
    <p:sldId id="277" r:id="rId20"/>
    <p:sldId id="278" r:id="rId21"/>
    <p:sldId id="284" r:id="rId22"/>
    <p:sldId id="279" r:id="rId23"/>
    <p:sldId id="281" r:id="rId24"/>
    <p:sldId id="26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548" autoAdjust="0"/>
  </p:normalViewPr>
  <p:slideViewPr>
    <p:cSldViewPr>
      <p:cViewPr varScale="1">
        <p:scale>
          <a:sx n="109" d="100"/>
          <a:sy n="109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>
                <a:latin typeface="Times New Roman" pitchFamily="18" charset="0"/>
                <a:cs typeface="Times New Roman" pitchFamily="18" charset="0"/>
              </a:rPr>
              <a:t>Статистика целей совершаемых путешествий: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%</c:v>
                </c:pt>
              </c:strCache>
            </c:strRef>
          </c:tx>
          <c:dLbls>
            <c:dLbl>
              <c:idx val="0"/>
              <c:layout>
                <c:manualLayout>
                  <c:x val="4.0683741085074165E-2"/>
                  <c:y val="-4.31380107337329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археологические раскопки/</a:t>
                    </a:r>
                  </a:p>
                  <a:p>
                    <a:r>
                      <a:rPr lang="ru-RU"/>
                      <a:t>посещение пещер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590547249835878E-2"/>
                  <c:y val="7.94014181063190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20138396010771E-2"/>
                  <c:y val="7.19062952951777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882010101735643E-2"/>
                  <c:y val="0.121685117718494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археологические раскопки/посещение пещер</c:v>
                </c:pt>
                <c:pt idx="1">
                  <c:v>дикие животные и птицы</c:v>
                </c:pt>
                <c:pt idx="2">
                  <c:v>посещение национальных парков и заповедников</c:v>
                </c:pt>
                <c:pt idx="3">
                  <c:v>культура посещаемых мест</c:v>
                </c:pt>
                <c:pt idx="4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38</c:v>
                </c:pt>
                <c:pt idx="1">
                  <c:v>22</c:v>
                </c:pt>
                <c:pt idx="2">
                  <c:v>18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F6126-C70C-4CF0-B6DC-26CF9589ADC3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F5A540-1FCC-43E5-9B40-01B572BF56B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FEBC2A4-EF63-4CFF-8945-E072BB167A9D}" type="parTrans" cxnId="{F604B6B2-D3A4-45AA-BD83-6A4E2F19F2E7}">
      <dgm:prSet/>
      <dgm:spPr/>
      <dgm:t>
        <a:bodyPr/>
        <a:lstStyle/>
        <a:p>
          <a:endParaRPr lang="ru-RU"/>
        </a:p>
      </dgm:t>
    </dgm:pt>
    <dgm:pt modelId="{318805D2-BA45-44FB-A312-544073D3BC61}" type="sibTrans" cxnId="{F604B6B2-D3A4-45AA-BD83-6A4E2F19F2E7}">
      <dgm:prSet/>
      <dgm:spPr/>
      <dgm:t>
        <a:bodyPr/>
        <a:lstStyle/>
        <a:p>
          <a:endParaRPr lang="ru-RU"/>
        </a:p>
      </dgm:t>
    </dgm:pt>
    <dgm:pt modelId="{62F419B2-8869-4DA3-92E0-CF3C10F2245F}">
      <dgm:prSet phldrT="[Текст]"/>
      <dgm:spPr/>
      <dgm:t>
        <a:bodyPr/>
        <a:lstStyle/>
        <a:p>
          <a:endParaRPr lang="ru-RU" dirty="0"/>
        </a:p>
      </dgm:t>
    </dgm:pt>
    <dgm:pt modelId="{F3FE7A04-BB1B-48A2-B2F7-A4AF117F9D57}" type="parTrans" cxnId="{D5609E5B-FBB6-420A-A08A-0DCB4D18C70A}">
      <dgm:prSet/>
      <dgm:spPr/>
      <dgm:t>
        <a:bodyPr/>
        <a:lstStyle/>
        <a:p>
          <a:endParaRPr lang="ru-RU"/>
        </a:p>
      </dgm:t>
    </dgm:pt>
    <dgm:pt modelId="{56CE8FB7-EF41-4D68-8592-4C77A942296E}" type="sibTrans" cxnId="{D5609E5B-FBB6-420A-A08A-0DCB4D18C70A}">
      <dgm:prSet/>
      <dgm:spPr/>
      <dgm:t>
        <a:bodyPr/>
        <a:lstStyle/>
        <a:p>
          <a:endParaRPr lang="ru-RU"/>
        </a:p>
      </dgm:t>
    </dgm:pt>
    <dgm:pt modelId="{CABFBE60-FDC7-4B28-89A4-BB013C4EB28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8799417-206C-4070-A251-F9E6188C0D6C}" type="parTrans" cxnId="{EDA1030F-CB9D-4D44-A1D8-A55B421ECC0D}">
      <dgm:prSet/>
      <dgm:spPr/>
      <dgm:t>
        <a:bodyPr/>
        <a:lstStyle/>
        <a:p>
          <a:endParaRPr lang="ru-RU"/>
        </a:p>
      </dgm:t>
    </dgm:pt>
    <dgm:pt modelId="{58D13167-71E4-48F3-A6DD-47C8103B6D30}" type="sibTrans" cxnId="{EDA1030F-CB9D-4D44-A1D8-A55B421ECC0D}">
      <dgm:prSet/>
      <dgm:spPr/>
      <dgm:t>
        <a:bodyPr/>
        <a:lstStyle/>
        <a:p>
          <a:endParaRPr lang="ru-RU"/>
        </a:p>
      </dgm:t>
    </dgm:pt>
    <dgm:pt modelId="{453BB062-E9A5-4D5B-80CA-E6AD884577F8}">
      <dgm:prSet phldrT="[Текст]"/>
      <dgm:spPr/>
      <dgm:t>
        <a:bodyPr/>
        <a:lstStyle/>
        <a:p>
          <a:endParaRPr lang="ru-RU" dirty="0"/>
        </a:p>
      </dgm:t>
    </dgm:pt>
    <dgm:pt modelId="{E1AB60E7-5286-4EA9-A592-D132FEDFEBD3}" type="parTrans" cxnId="{FACB8002-73F8-4659-AEC8-AEAF66D6757F}">
      <dgm:prSet/>
      <dgm:spPr/>
      <dgm:t>
        <a:bodyPr/>
        <a:lstStyle/>
        <a:p>
          <a:endParaRPr lang="ru-RU"/>
        </a:p>
      </dgm:t>
    </dgm:pt>
    <dgm:pt modelId="{D6812D53-B1F3-4C84-AA97-03733FF2F107}" type="sibTrans" cxnId="{FACB8002-73F8-4659-AEC8-AEAF66D6757F}">
      <dgm:prSet/>
      <dgm:spPr/>
      <dgm:t>
        <a:bodyPr/>
        <a:lstStyle/>
        <a:p>
          <a:endParaRPr lang="ru-RU"/>
        </a:p>
      </dgm:t>
    </dgm:pt>
    <dgm:pt modelId="{C9E83DAB-35AE-444E-8CE5-DB5BE13B21F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10A923E-C34B-4D0E-A20E-127AD66243F0}" type="parTrans" cxnId="{978B7157-DE3A-4AAA-9720-6EF091852C46}">
      <dgm:prSet/>
      <dgm:spPr/>
      <dgm:t>
        <a:bodyPr/>
        <a:lstStyle/>
        <a:p>
          <a:endParaRPr lang="ru-RU"/>
        </a:p>
      </dgm:t>
    </dgm:pt>
    <dgm:pt modelId="{7565FB5C-2C36-441E-A9DA-BC6C0FE3D83F}" type="sibTrans" cxnId="{978B7157-DE3A-4AAA-9720-6EF091852C46}">
      <dgm:prSet/>
      <dgm:spPr/>
      <dgm:t>
        <a:bodyPr/>
        <a:lstStyle/>
        <a:p>
          <a:endParaRPr lang="ru-RU"/>
        </a:p>
      </dgm:t>
    </dgm:pt>
    <dgm:pt modelId="{E2622DCE-EC12-415E-9409-8815C65B6E93}">
      <dgm:prSet phldrT="[Текст]"/>
      <dgm:spPr/>
      <dgm:t>
        <a:bodyPr/>
        <a:lstStyle/>
        <a:p>
          <a:endParaRPr lang="ru-RU" dirty="0"/>
        </a:p>
      </dgm:t>
    </dgm:pt>
    <dgm:pt modelId="{01E2493B-7103-4596-8F50-B7D30F3FF2D9}" type="parTrans" cxnId="{3E5C1B75-94FD-448E-85C9-77F43315312B}">
      <dgm:prSet/>
      <dgm:spPr/>
      <dgm:t>
        <a:bodyPr/>
        <a:lstStyle/>
        <a:p>
          <a:endParaRPr lang="ru-RU"/>
        </a:p>
      </dgm:t>
    </dgm:pt>
    <dgm:pt modelId="{1C2A994F-8BE5-4F4E-97A5-11F074ECF1E3}" type="sibTrans" cxnId="{3E5C1B75-94FD-448E-85C9-77F43315312B}">
      <dgm:prSet/>
      <dgm:spPr/>
      <dgm:t>
        <a:bodyPr/>
        <a:lstStyle/>
        <a:p>
          <a:endParaRPr lang="ru-RU"/>
        </a:p>
      </dgm:t>
    </dgm:pt>
    <dgm:pt modelId="{B3ECEBDF-B0CC-43F8-9377-0689EB9B6C4B}" type="pres">
      <dgm:prSet presAssocID="{9FFF6126-C70C-4CF0-B6DC-26CF9589AD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0660D-0D44-4BF5-883A-1FBEAFB621CC}" type="pres">
      <dgm:prSet presAssocID="{E3F5A540-1FCC-43E5-9B40-01B572BF56B5}" presName="composite" presStyleCnt="0"/>
      <dgm:spPr/>
    </dgm:pt>
    <dgm:pt modelId="{C2DC0867-4565-4A78-855F-938BC24DB75E}" type="pres">
      <dgm:prSet presAssocID="{E3F5A540-1FCC-43E5-9B40-01B572BF56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3F167-FB15-4FCA-AC1E-2B9D59EA161C}" type="pres">
      <dgm:prSet presAssocID="{E3F5A540-1FCC-43E5-9B40-01B572BF56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6B08E-31E8-40D3-91D9-69ECC75BF247}" type="pres">
      <dgm:prSet presAssocID="{318805D2-BA45-44FB-A312-544073D3BC61}" presName="sp" presStyleCnt="0"/>
      <dgm:spPr/>
    </dgm:pt>
    <dgm:pt modelId="{25B62AE9-828B-49E9-B125-829F7E50A8E9}" type="pres">
      <dgm:prSet presAssocID="{CABFBE60-FDC7-4B28-89A4-BB013C4EB286}" presName="composite" presStyleCnt="0"/>
      <dgm:spPr/>
    </dgm:pt>
    <dgm:pt modelId="{AFBD9292-9E2D-464E-8495-41170ABA6DD3}" type="pres">
      <dgm:prSet presAssocID="{CABFBE60-FDC7-4B28-89A4-BB013C4EB2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8271E-BA4F-424F-B889-CBC6717C3EED}" type="pres">
      <dgm:prSet presAssocID="{CABFBE60-FDC7-4B28-89A4-BB013C4EB2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E828-83B5-4CC4-B1E7-51AD819C948B}" type="pres">
      <dgm:prSet presAssocID="{58D13167-71E4-48F3-A6DD-47C8103B6D30}" presName="sp" presStyleCnt="0"/>
      <dgm:spPr/>
    </dgm:pt>
    <dgm:pt modelId="{3560BC8D-8BA8-4751-AB31-AB18B74E5FFC}" type="pres">
      <dgm:prSet presAssocID="{C9E83DAB-35AE-444E-8CE5-DB5BE13B21FF}" presName="composite" presStyleCnt="0"/>
      <dgm:spPr/>
    </dgm:pt>
    <dgm:pt modelId="{8391D385-5A32-4B47-8DF3-7CF06FC1F00C}" type="pres">
      <dgm:prSet presAssocID="{C9E83DAB-35AE-444E-8CE5-DB5BE13B21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A939-3A8A-4FAD-A402-0EEA5809A31A}" type="pres">
      <dgm:prSet presAssocID="{C9E83DAB-35AE-444E-8CE5-DB5BE13B21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09E5B-FBB6-420A-A08A-0DCB4D18C70A}" srcId="{E3F5A540-1FCC-43E5-9B40-01B572BF56B5}" destId="{62F419B2-8869-4DA3-92E0-CF3C10F2245F}" srcOrd="0" destOrd="0" parTransId="{F3FE7A04-BB1B-48A2-B2F7-A4AF117F9D57}" sibTransId="{56CE8FB7-EF41-4D68-8592-4C77A942296E}"/>
    <dgm:cxn modelId="{F7E1FE27-89C2-457F-9184-E6EE114F39E2}" type="presOf" srcId="{9FFF6126-C70C-4CF0-B6DC-26CF9589ADC3}" destId="{B3ECEBDF-B0CC-43F8-9377-0689EB9B6C4B}" srcOrd="0" destOrd="0" presId="urn:microsoft.com/office/officeart/2005/8/layout/chevron2"/>
    <dgm:cxn modelId="{EDA1030F-CB9D-4D44-A1D8-A55B421ECC0D}" srcId="{9FFF6126-C70C-4CF0-B6DC-26CF9589ADC3}" destId="{CABFBE60-FDC7-4B28-89A4-BB013C4EB286}" srcOrd="1" destOrd="0" parTransId="{98799417-206C-4070-A251-F9E6188C0D6C}" sibTransId="{58D13167-71E4-48F3-A6DD-47C8103B6D30}"/>
    <dgm:cxn modelId="{0F759A5E-F9AA-41D4-AFF1-4849ABA93BCF}" type="presOf" srcId="{E2622DCE-EC12-415E-9409-8815C65B6E93}" destId="{662AA939-3A8A-4FAD-A402-0EEA5809A31A}" srcOrd="0" destOrd="0" presId="urn:microsoft.com/office/officeart/2005/8/layout/chevron2"/>
    <dgm:cxn modelId="{3A81789A-FD6B-4A33-B945-F3413877E420}" type="presOf" srcId="{453BB062-E9A5-4D5B-80CA-E6AD884577F8}" destId="{EF68271E-BA4F-424F-B889-CBC6717C3EED}" srcOrd="0" destOrd="0" presId="urn:microsoft.com/office/officeart/2005/8/layout/chevron2"/>
    <dgm:cxn modelId="{75BCA2DA-5B5B-407F-B909-E11BCFA1E838}" type="presOf" srcId="{C9E83DAB-35AE-444E-8CE5-DB5BE13B21FF}" destId="{8391D385-5A32-4B47-8DF3-7CF06FC1F00C}" srcOrd="0" destOrd="0" presId="urn:microsoft.com/office/officeart/2005/8/layout/chevron2"/>
    <dgm:cxn modelId="{F604B6B2-D3A4-45AA-BD83-6A4E2F19F2E7}" srcId="{9FFF6126-C70C-4CF0-B6DC-26CF9589ADC3}" destId="{E3F5A540-1FCC-43E5-9B40-01B572BF56B5}" srcOrd="0" destOrd="0" parTransId="{8FEBC2A4-EF63-4CFF-8945-E072BB167A9D}" sibTransId="{318805D2-BA45-44FB-A312-544073D3BC61}"/>
    <dgm:cxn modelId="{FACB8002-73F8-4659-AEC8-AEAF66D6757F}" srcId="{CABFBE60-FDC7-4B28-89A4-BB013C4EB286}" destId="{453BB062-E9A5-4D5B-80CA-E6AD884577F8}" srcOrd="0" destOrd="0" parTransId="{E1AB60E7-5286-4EA9-A592-D132FEDFEBD3}" sibTransId="{D6812D53-B1F3-4C84-AA97-03733FF2F107}"/>
    <dgm:cxn modelId="{3E5C1B75-94FD-448E-85C9-77F43315312B}" srcId="{C9E83DAB-35AE-444E-8CE5-DB5BE13B21FF}" destId="{E2622DCE-EC12-415E-9409-8815C65B6E93}" srcOrd="0" destOrd="0" parTransId="{01E2493B-7103-4596-8F50-B7D30F3FF2D9}" sibTransId="{1C2A994F-8BE5-4F4E-97A5-11F074ECF1E3}"/>
    <dgm:cxn modelId="{9A7AE1E4-CF55-4391-8800-9172D5E5DD32}" type="presOf" srcId="{E3F5A540-1FCC-43E5-9B40-01B572BF56B5}" destId="{C2DC0867-4565-4A78-855F-938BC24DB75E}" srcOrd="0" destOrd="0" presId="urn:microsoft.com/office/officeart/2005/8/layout/chevron2"/>
    <dgm:cxn modelId="{978B7157-DE3A-4AAA-9720-6EF091852C46}" srcId="{9FFF6126-C70C-4CF0-B6DC-26CF9589ADC3}" destId="{C9E83DAB-35AE-444E-8CE5-DB5BE13B21FF}" srcOrd="2" destOrd="0" parTransId="{D10A923E-C34B-4D0E-A20E-127AD66243F0}" sibTransId="{7565FB5C-2C36-441E-A9DA-BC6C0FE3D83F}"/>
    <dgm:cxn modelId="{83C54200-4903-440A-834F-155C12840190}" type="presOf" srcId="{62F419B2-8869-4DA3-92E0-CF3C10F2245F}" destId="{12E3F167-FB15-4FCA-AC1E-2B9D59EA161C}" srcOrd="0" destOrd="0" presId="urn:microsoft.com/office/officeart/2005/8/layout/chevron2"/>
    <dgm:cxn modelId="{E545E8D5-B67D-4534-8EEE-E8D416FCEA05}" type="presOf" srcId="{CABFBE60-FDC7-4B28-89A4-BB013C4EB286}" destId="{AFBD9292-9E2D-464E-8495-41170ABA6DD3}" srcOrd="0" destOrd="0" presId="urn:microsoft.com/office/officeart/2005/8/layout/chevron2"/>
    <dgm:cxn modelId="{CD9006C5-CBFF-4A5B-BBDA-405E28FBCF9A}" type="presParOf" srcId="{B3ECEBDF-B0CC-43F8-9377-0689EB9B6C4B}" destId="{85B0660D-0D44-4BF5-883A-1FBEAFB621CC}" srcOrd="0" destOrd="0" presId="urn:microsoft.com/office/officeart/2005/8/layout/chevron2"/>
    <dgm:cxn modelId="{F3C8F06B-0A0F-4AC0-924C-295A3AA51280}" type="presParOf" srcId="{85B0660D-0D44-4BF5-883A-1FBEAFB621CC}" destId="{C2DC0867-4565-4A78-855F-938BC24DB75E}" srcOrd="0" destOrd="0" presId="urn:microsoft.com/office/officeart/2005/8/layout/chevron2"/>
    <dgm:cxn modelId="{FB3FC98B-FE74-461C-9DC8-29C67A4ED705}" type="presParOf" srcId="{85B0660D-0D44-4BF5-883A-1FBEAFB621CC}" destId="{12E3F167-FB15-4FCA-AC1E-2B9D59EA161C}" srcOrd="1" destOrd="0" presId="urn:microsoft.com/office/officeart/2005/8/layout/chevron2"/>
    <dgm:cxn modelId="{6BE89540-105B-4F47-AEC4-699C2EC08CE6}" type="presParOf" srcId="{B3ECEBDF-B0CC-43F8-9377-0689EB9B6C4B}" destId="{9936B08E-31E8-40D3-91D9-69ECC75BF247}" srcOrd="1" destOrd="0" presId="urn:microsoft.com/office/officeart/2005/8/layout/chevron2"/>
    <dgm:cxn modelId="{389983C8-E700-4831-B1B5-5BEB39321C68}" type="presParOf" srcId="{B3ECEBDF-B0CC-43F8-9377-0689EB9B6C4B}" destId="{25B62AE9-828B-49E9-B125-829F7E50A8E9}" srcOrd="2" destOrd="0" presId="urn:microsoft.com/office/officeart/2005/8/layout/chevron2"/>
    <dgm:cxn modelId="{9D03086C-23DF-4D4C-A897-9C56159725F5}" type="presParOf" srcId="{25B62AE9-828B-49E9-B125-829F7E50A8E9}" destId="{AFBD9292-9E2D-464E-8495-41170ABA6DD3}" srcOrd="0" destOrd="0" presId="urn:microsoft.com/office/officeart/2005/8/layout/chevron2"/>
    <dgm:cxn modelId="{B6BFA615-2D27-4AD6-9AC9-9B5B2FFEE020}" type="presParOf" srcId="{25B62AE9-828B-49E9-B125-829F7E50A8E9}" destId="{EF68271E-BA4F-424F-B889-CBC6717C3EED}" srcOrd="1" destOrd="0" presId="urn:microsoft.com/office/officeart/2005/8/layout/chevron2"/>
    <dgm:cxn modelId="{F4FF1008-03AC-4292-B2F8-BC6EC0426FDC}" type="presParOf" srcId="{B3ECEBDF-B0CC-43F8-9377-0689EB9B6C4B}" destId="{01FDE828-83B5-4CC4-B1E7-51AD819C948B}" srcOrd="3" destOrd="0" presId="urn:microsoft.com/office/officeart/2005/8/layout/chevron2"/>
    <dgm:cxn modelId="{69985B9A-794F-4339-88CF-F763319EDD06}" type="presParOf" srcId="{B3ECEBDF-B0CC-43F8-9377-0689EB9B6C4B}" destId="{3560BC8D-8BA8-4751-AB31-AB18B74E5FFC}" srcOrd="4" destOrd="0" presId="urn:microsoft.com/office/officeart/2005/8/layout/chevron2"/>
    <dgm:cxn modelId="{896F115C-6742-400E-A638-A3CC1FEB458B}" type="presParOf" srcId="{3560BC8D-8BA8-4751-AB31-AB18B74E5FFC}" destId="{8391D385-5A32-4B47-8DF3-7CF06FC1F00C}" srcOrd="0" destOrd="0" presId="urn:microsoft.com/office/officeart/2005/8/layout/chevron2"/>
    <dgm:cxn modelId="{83C62089-B3B8-4167-8FCB-2CEA56A935FF}" type="presParOf" srcId="{3560BC8D-8BA8-4751-AB31-AB18B74E5FFC}" destId="{662AA939-3A8A-4FAD-A402-0EEA5809A3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EC43-9F29-41B1-BA21-D7578D94DDAE}" type="doc">
      <dgm:prSet loTypeId="urn:microsoft.com/office/officeart/2005/8/layout/vList3#2" loCatId="list" qsTypeId="urn:microsoft.com/office/officeart/2005/8/quickstyle/simple1" qsCatId="simple" csTypeId="urn:microsoft.com/office/officeart/2005/8/colors/colorful4" csCatId="colorful" phldr="1"/>
      <dgm:spPr/>
    </dgm:pt>
    <dgm:pt modelId="{1F55248D-567D-4836-B2FE-9E48A3360692}">
      <dgm:prSet phldrT="[Текст]"/>
      <dgm:spPr/>
      <dgm:t>
        <a:bodyPr/>
        <a:lstStyle/>
        <a:p>
          <a:endParaRPr lang="ru-RU" dirty="0"/>
        </a:p>
      </dgm:t>
    </dgm:pt>
    <dgm:pt modelId="{DA8A85B8-13A1-43FB-B015-A9C5C2358536}" type="parTrans" cxnId="{9F6E1FD8-BBC4-4291-8056-4F9AF0E494FC}">
      <dgm:prSet/>
      <dgm:spPr/>
      <dgm:t>
        <a:bodyPr/>
        <a:lstStyle/>
        <a:p>
          <a:endParaRPr lang="ru-RU"/>
        </a:p>
      </dgm:t>
    </dgm:pt>
    <dgm:pt modelId="{750C5B96-E6F6-4C3B-83E2-701F2972A196}" type="sibTrans" cxnId="{9F6E1FD8-BBC4-4291-8056-4F9AF0E494FC}">
      <dgm:prSet/>
      <dgm:spPr/>
      <dgm:t>
        <a:bodyPr/>
        <a:lstStyle/>
        <a:p>
          <a:endParaRPr lang="ru-RU"/>
        </a:p>
      </dgm:t>
    </dgm:pt>
    <dgm:pt modelId="{E5AB923A-9F9F-47C1-B257-C7A7B78E9652}">
      <dgm:prSet phldrT="[Текст]"/>
      <dgm:spPr/>
      <dgm:t>
        <a:bodyPr/>
        <a:lstStyle/>
        <a:p>
          <a:endParaRPr lang="ru-RU" dirty="0"/>
        </a:p>
      </dgm:t>
    </dgm:pt>
    <dgm:pt modelId="{BF039271-F29C-49FC-9D97-EFC48E65DA97}" type="parTrans" cxnId="{6EC65426-5448-4FC9-A1C5-FC870BCDE8F0}">
      <dgm:prSet/>
      <dgm:spPr/>
      <dgm:t>
        <a:bodyPr/>
        <a:lstStyle/>
        <a:p>
          <a:endParaRPr lang="ru-RU"/>
        </a:p>
      </dgm:t>
    </dgm:pt>
    <dgm:pt modelId="{1D8DD266-0895-41C0-BB7A-6BCEC1D76F58}" type="sibTrans" cxnId="{6EC65426-5448-4FC9-A1C5-FC870BCDE8F0}">
      <dgm:prSet/>
      <dgm:spPr/>
      <dgm:t>
        <a:bodyPr/>
        <a:lstStyle/>
        <a:p>
          <a:endParaRPr lang="ru-RU"/>
        </a:p>
      </dgm:t>
    </dgm:pt>
    <dgm:pt modelId="{3B7AB625-E7E3-4159-98F8-531BC145612B}">
      <dgm:prSet phldrT="[Текст]"/>
      <dgm:spPr/>
      <dgm:t>
        <a:bodyPr/>
        <a:lstStyle/>
        <a:p>
          <a:endParaRPr lang="ru-RU" dirty="0"/>
        </a:p>
      </dgm:t>
    </dgm:pt>
    <dgm:pt modelId="{7511B883-833F-4BB3-9622-843CEC8414C2}" type="parTrans" cxnId="{AABEB259-ED67-4DFD-AD1A-D490921A571F}">
      <dgm:prSet/>
      <dgm:spPr/>
      <dgm:t>
        <a:bodyPr/>
        <a:lstStyle/>
        <a:p>
          <a:endParaRPr lang="ru-RU"/>
        </a:p>
      </dgm:t>
    </dgm:pt>
    <dgm:pt modelId="{AB43864F-DCA8-4494-A7AA-11FD513F2099}" type="sibTrans" cxnId="{AABEB259-ED67-4DFD-AD1A-D490921A571F}">
      <dgm:prSet/>
      <dgm:spPr/>
      <dgm:t>
        <a:bodyPr/>
        <a:lstStyle/>
        <a:p>
          <a:endParaRPr lang="ru-RU"/>
        </a:p>
      </dgm:t>
    </dgm:pt>
    <dgm:pt modelId="{D5A7F5E5-DA06-4FC2-9101-15A298249064}" type="pres">
      <dgm:prSet presAssocID="{0B99EC43-9F29-41B1-BA21-D7578D94DDAE}" presName="linearFlow" presStyleCnt="0">
        <dgm:presLayoutVars>
          <dgm:dir/>
          <dgm:resizeHandles val="exact"/>
        </dgm:presLayoutVars>
      </dgm:prSet>
      <dgm:spPr/>
    </dgm:pt>
    <dgm:pt modelId="{569708D4-9C8D-4C7A-9984-A693FF8C68BA}" type="pres">
      <dgm:prSet presAssocID="{1F55248D-567D-4836-B2FE-9E48A3360692}" presName="composite" presStyleCnt="0"/>
      <dgm:spPr/>
    </dgm:pt>
    <dgm:pt modelId="{89BEEA7C-2B09-41B1-BD94-5AAFA336CC4C}" type="pres">
      <dgm:prSet presAssocID="{1F55248D-567D-4836-B2FE-9E48A336069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319D78-8287-4BBA-BD36-577DCF49A336}" type="pres">
      <dgm:prSet presAssocID="{1F55248D-567D-4836-B2FE-9E48A336069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3DE6-E063-4765-B0AF-5304345EB36D}" type="pres">
      <dgm:prSet presAssocID="{750C5B96-E6F6-4C3B-83E2-701F2972A196}" presName="spacing" presStyleCnt="0"/>
      <dgm:spPr/>
    </dgm:pt>
    <dgm:pt modelId="{BECF75FE-7B41-4767-ADC3-F61D9C07941B}" type="pres">
      <dgm:prSet presAssocID="{E5AB923A-9F9F-47C1-B257-C7A7B78E9652}" presName="composite" presStyleCnt="0"/>
      <dgm:spPr/>
    </dgm:pt>
    <dgm:pt modelId="{E83C6023-9408-4288-80BB-6ABD98707090}" type="pres">
      <dgm:prSet presAssocID="{E5AB923A-9F9F-47C1-B257-C7A7B78E9652}" presName="imgShp" presStyleLbl="fgImgPlace1" presStyleIdx="1" presStyleCnt="3" custScaleX="156922" custScaleY="1544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C86826-AA4A-475F-B059-CA59A0EFCCD0}" type="pres">
      <dgm:prSet presAssocID="{E5AB923A-9F9F-47C1-B257-C7A7B78E965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9E97-D816-4E0A-8A2F-B01F26298A59}" type="pres">
      <dgm:prSet presAssocID="{1D8DD266-0895-41C0-BB7A-6BCEC1D76F58}" presName="spacing" presStyleCnt="0"/>
      <dgm:spPr/>
    </dgm:pt>
    <dgm:pt modelId="{639667DF-3E21-4B76-AF38-83F12B66D058}" type="pres">
      <dgm:prSet presAssocID="{3B7AB625-E7E3-4159-98F8-531BC145612B}" presName="composite" presStyleCnt="0"/>
      <dgm:spPr/>
    </dgm:pt>
    <dgm:pt modelId="{4AF55F49-9B05-48BB-8DFA-98ED3729E2B1}" type="pres">
      <dgm:prSet presAssocID="{3B7AB625-E7E3-4159-98F8-531BC145612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28BF39-F69E-4FCA-A745-9EB46E6D871C}" type="pres">
      <dgm:prSet presAssocID="{3B7AB625-E7E3-4159-98F8-531BC145612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34676-B1D5-4892-8FE0-E4BF595535FE}" type="presOf" srcId="{0B99EC43-9F29-41B1-BA21-D7578D94DDAE}" destId="{D5A7F5E5-DA06-4FC2-9101-15A298249064}" srcOrd="0" destOrd="0" presId="urn:microsoft.com/office/officeart/2005/8/layout/vList3#2"/>
    <dgm:cxn modelId="{9F6E1FD8-BBC4-4291-8056-4F9AF0E494FC}" srcId="{0B99EC43-9F29-41B1-BA21-D7578D94DDAE}" destId="{1F55248D-567D-4836-B2FE-9E48A3360692}" srcOrd="0" destOrd="0" parTransId="{DA8A85B8-13A1-43FB-B015-A9C5C2358536}" sibTransId="{750C5B96-E6F6-4C3B-83E2-701F2972A196}"/>
    <dgm:cxn modelId="{EE658446-AEB1-43AD-9E64-CC137B4B6964}" type="presOf" srcId="{3B7AB625-E7E3-4159-98F8-531BC145612B}" destId="{B128BF39-F69E-4FCA-A745-9EB46E6D871C}" srcOrd="0" destOrd="0" presId="urn:microsoft.com/office/officeart/2005/8/layout/vList3#2"/>
    <dgm:cxn modelId="{AABEB259-ED67-4DFD-AD1A-D490921A571F}" srcId="{0B99EC43-9F29-41B1-BA21-D7578D94DDAE}" destId="{3B7AB625-E7E3-4159-98F8-531BC145612B}" srcOrd="2" destOrd="0" parTransId="{7511B883-833F-4BB3-9622-843CEC8414C2}" sibTransId="{AB43864F-DCA8-4494-A7AA-11FD513F2099}"/>
    <dgm:cxn modelId="{F768AA57-81B6-4CD6-A487-9B3E4C2FF03A}" type="presOf" srcId="{E5AB923A-9F9F-47C1-B257-C7A7B78E9652}" destId="{0EC86826-AA4A-475F-B059-CA59A0EFCCD0}" srcOrd="0" destOrd="0" presId="urn:microsoft.com/office/officeart/2005/8/layout/vList3#2"/>
    <dgm:cxn modelId="{74DE56FB-E99D-4252-A98B-D9BFF87C71BB}" type="presOf" srcId="{1F55248D-567D-4836-B2FE-9E48A3360692}" destId="{81319D78-8287-4BBA-BD36-577DCF49A336}" srcOrd="0" destOrd="0" presId="urn:microsoft.com/office/officeart/2005/8/layout/vList3#2"/>
    <dgm:cxn modelId="{6EC65426-5448-4FC9-A1C5-FC870BCDE8F0}" srcId="{0B99EC43-9F29-41B1-BA21-D7578D94DDAE}" destId="{E5AB923A-9F9F-47C1-B257-C7A7B78E9652}" srcOrd="1" destOrd="0" parTransId="{BF039271-F29C-49FC-9D97-EFC48E65DA97}" sibTransId="{1D8DD266-0895-41C0-BB7A-6BCEC1D76F58}"/>
    <dgm:cxn modelId="{676C2299-D087-4C74-B1AE-38ECCCECB29A}" type="presParOf" srcId="{D5A7F5E5-DA06-4FC2-9101-15A298249064}" destId="{569708D4-9C8D-4C7A-9984-A693FF8C68BA}" srcOrd="0" destOrd="0" presId="urn:microsoft.com/office/officeart/2005/8/layout/vList3#2"/>
    <dgm:cxn modelId="{C9F5ADA3-8EC6-44CC-B5AF-0FE88712E605}" type="presParOf" srcId="{569708D4-9C8D-4C7A-9984-A693FF8C68BA}" destId="{89BEEA7C-2B09-41B1-BD94-5AAFA336CC4C}" srcOrd="0" destOrd="0" presId="urn:microsoft.com/office/officeart/2005/8/layout/vList3#2"/>
    <dgm:cxn modelId="{E65CDAFD-99B1-4684-81AE-7E901133E16A}" type="presParOf" srcId="{569708D4-9C8D-4C7A-9984-A693FF8C68BA}" destId="{81319D78-8287-4BBA-BD36-577DCF49A336}" srcOrd="1" destOrd="0" presId="urn:microsoft.com/office/officeart/2005/8/layout/vList3#2"/>
    <dgm:cxn modelId="{3430A8C5-19DB-40FB-8A30-E845A18F7590}" type="presParOf" srcId="{D5A7F5E5-DA06-4FC2-9101-15A298249064}" destId="{0ABE3DE6-E063-4765-B0AF-5304345EB36D}" srcOrd="1" destOrd="0" presId="urn:microsoft.com/office/officeart/2005/8/layout/vList3#2"/>
    <dgm:cxn modelId="{D2BCC0D3-0B64-45AC-B847-6BDCCD0623AE}" type="presParOf" srcId="{D5A7F5E5-DA06-4FC2-9101-15A298249064}" destId="{BECF75FE-7B41-4767-ADC3-F61D9C07941B}" srcOrd="2" destOrd="0" presId="urn:microsoft.com/office/officeart/2005/8/layout/vList3#2"/>
    <dgm:cxn modelId="{DF3E907A-73CF-491F-AC32-D1F6DCF4D554}" type="presParOf" srcId="{BECF75FE-7B41-4767-ADC3-F61D9C07941B}" destId="{E83C6023-9408-4288-80BB-6ABD98707090}" srcOrd="0" destOrd="0" presId="urn:microsoft.com/office/officeart/2005/8/layout/vList3#2"/>
    <dgm:cxn modelId="{BE3BF23A-0597-40F9-ADED-14BCDA145691}" type="presParOf" srcId="{BECF75FE-7B41-4767-ADC3-F61D9C07941B}" destId="{0EC86826-AA4A-475F-B059-CA59A0EFCCD0}" srcOrd="1" destOrd="0" presId="urn:microsoft.com/office/officeart/2005/8/layout/vList3#2"/>
    <dgm:cxn modelId="{064F9A48-B29F-4237-A264-DCCD9CEA7932}" type="presParOf" srcId="{D5A7F5E5-DA06-4FC2-9101-15A298249064}" destId="{36C39E97-D816-4E0A-8A2F-B01F26298A59}" srcOrd="3" destOrd="0" presId="urn:microsoft.com/office/officeart/2005/8/layout/vList3#2"/>
    <dgm:cxn modelId="{1771CF9C-34F2-4BB7-9FBD-AD99F2E36C63}" type="presParOf" srcId="{D5A7F5E5-DA06-4FC2-9101-15A298249064}" destId="{639667DF-3E21-4B76-AF38-83F12B66D058}" srcOrd="4" destOrd="0" presId="urn:microsoft.com/office/officeart/2005/8/layout/vList3#2"/>
    <dgm:cxn modelId="{D8282020-663F-4A45-8823-F13C6E32FB59}" type="presParOf" srcId="{639667DF-3E21-4B76-AF38-83F12B66D058}" destId="{4AF55F49-9B05-48BB-8DFA-98ED3729E2B1}" srcOrd="0" destOrd="0" presId="urn:microsoft.com/office/officeart/2005/8/layout/vList3#2"/>
    <dgm:cxn modelId="{E1B4B320-0672-4C9B-A27B-660DC276D013}" type="presParOf" srcId="{639667DF-3E21-4B76-AF38-83F12B66D058}" destId="{B128BF39-F69E-4FCA-A745-9EB46E6D871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D2505-930D-49B0-B839-43110DA2664B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9760BE-1DB0-4014-AE2D-A2A19CC3F0EF}">
      <dgm:prSet phldrT="[Текст]"/>
      <dgm:spPr/>
      <dgm:t>
        <a:bodyPr/>
        <a:lstStyle/>
        <a:p>
          <a:endParaRPr lang="ru-RU" dirty="0"/>
        </a:p>
      </dgm:t>
    </dgm:pt>
    <dgm:pt modelId="{384CC05E-F781-4947-8425-1E20E4A878A3}" type="parTrans" cxnId="{F4CE1085-F0E5-4CD7-A217-6A1E902BE4A0}">
      <dgm:prSet/>
      <dgm:spPr/>
      <dgm:t>
        <a:bodyPr/>
        <a:lstStyle/>
        <a:p>
          <a:endParaRPr lang="ru-RU"/>
        </a:p>
      </dgm:t>
    </dgm:pt>
    <dgm:pt modelId="{FEFA4824-0C9D-48E4-A7F0-47ADD5B4CBF3}" type="sibTrans" cxnId="{F4CE1085-F0E5-4CD7-A217-6A1E902BE4A0}">
      <dgm:prSet/>
      <dgm:spPr/>
      <dgm:t>
        <a:bodyPr/>
        <a:lstStyle/>
        <a:p>
          <a:endParaRPr lang="ru-RU"/>
        </a:p>
      </dgm:t>
    </dgm:pt>
    <dgm:pt modelId="{021BEE06-92D4-4A0F-8FD3-2F1AC987376A}">
      <dgm:prSet phldrT="[Текст]"/>
      <dgm:spPr/>
      <dgm:t>
        <a:bodyPr/>
        <a:lstStyle/>
        <a:p>
          <a:endParaRPr lang="ru-RU" dirty="0"/>
        </a:p>
      </dgm:t>
    </dgm:pt>
    <dgm:pt modelId="{B29F2CF0-C2DA-47C0-BB83-B0251447A1FF}" type="parTrans" cxnId="{17B95857-75F8-40DF-9B20-913C7A33C1E3}">
      <dgm:prSet/>
      <dgm:spPr/>
      <dgm:t>
        <a:bodyPr/>
        <a:lstStyle/>
        <a:p>
          <a:endParaRPr lang="ru-RU"/>
        </a:p>
      </dgm:t>
    </dgm:pt>
    <dgm:pt modelId="{5DCCAA6D-3739-46DB-9531-BD8827A56D13}" type="sibTrans" cxnId="{17B95857-75F8-40DF-9B20-913C7A33C1E3}">
      <dgm:prSet/>
      <dgm:spPr/>
      <dgm:t>
        <a:bodyPr/>
        <a:lstStyle/>
        <a:p>
          <a:endParaRPr lang="ru-RU"/>
        </a:p>
      </dgm:t>
    </dgm:pt>
    <dgm:pt modelId="{14363FE4-4207-4469-9BD7-037474296F0F}">
      <dgm:prSet phldrT="[Текст]"/>
      <dgm:spPr/>
      <dgm:t>
        <a:bodyPr/>
        <a:lstStyle/>
        <a:p>
          <a:endParaRPr lang="ru-RU" dirty="0"/>
        </a:p>
      </dgm:t>
    </dgm:pt>
    <dgm:pt modelId="{D63B5871-EBD6-4D65-9E62-0366E7E4F9CC}" type="parTrans" cxnId="{7BA24250-6A7C-4D65-AC8A-628BADD8FB9E}">
      <dgm:prSet/>
      <dgm:spPr/>
      <dgm:t>
        <a:bodyPr/>
        <a:lstStyle/>
        <a:p>
          <a:endParaRPr lang="ru-RU"/>
        </a:p>
      </dgm:t>
    </dgm:pt>
    <dgm:pt modelId="{AC970E16-65BC-41A3-9D3A-96C6B515486B}" type="sibTrans" cxnId="{7BA24250-6A7C-4D65-AC8A-628BADD8FB9E}">
      <dgm:prSet/>
      <dgm:spPr/>
      <dgm:t>
        <a:bodyPr/>
        <a:lstStyle/>
        <a:p>
          <a:endParaRPr lang="ru-RU"/>
        </a:p>
      </dgm:t>
    </dgm:pt>
    <dgm:pt modelId="{BED0F5C6-2324-4C7E-9DC0-3651F019B361}">
      <dgm:prSet phldrT="[Текст]"/>
      <dgm:spPr/>
      <dgm:t>
        <a:bodyPr/>
        <a:lstStyle/>
        <a:p>
          <a:endParaRPr lang="ru-RU" dirty="0"/>
        </a:p>
      </dgm:t>
    </dgm:pt>
    <dgm:pt modelId="{A7462982-B897-4CA9-A638-395D288C0352}" type="parTrans" cxnId="{EF9993C2-B018-4101-802B-19DB0C7D1F72}">
      <dgm:prSet/>
      <dgm:spPr/>
      <dgm:t>
        <a:bodyPr/>
        <a:lstStyle/>
        <a:p>
          <a:endParaRPr lang="ru-RU"/>
        </a:p>
      </dgm:t>
    </dgm:pt>
    <dgm:pt modelId="{C2B42821-1514-4D13-9BDA-4DD4223DB05E}" type="sibTrans" cxnId="{EF9993C2-B018-4101-802B-19DB0C7D1F72}">
      <dgm:prSet/>
      <dgm:spPr/>
      <dgm:t>
        <a:bodyPr/>
        <a:lstStyle/>
        <a:p>
          <a:endParaRPr lang="ru-RU"/>
        </a:p>
      </dgm:t>
    </dgm:pt>
    <dgm:pt modelId="{1B695D46-E142-4AFF-9092-21F3162856E9}" type="pres">
      <dgm:prSet presAssocID="{1BBD2505-930D-49B0-B839-43110DA26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7D7FB-53AB-4F05-B4FA-3DBAD6A0A0B6}" type="pres">
      <dgm:prSet presAssocID="{D79760BE-1DB0-4014-AE2D-A2A19CC3F0EF}" presName="roof" presStyleLbl="dkBgShp" presStyleIdx="0" presStyleCnt="2" custLinFactNeighborY="-4274"/>
      <dgm:spPr/>
      <dgm:t>
        <a:bodyPr/>
        <a:lstStyle/>
        <a:p>
          <a:endParaRPr lang="ru-RU"/>
        </a:p>
      </dgm:t>
    </dgm:pt>
    <dgm:pt modelId="{6972775C-49D3-4821-BED4-CF06F2E06B6B}" type="pres">
      <dgm:prSet presAssocID="{D79760BE-1DB0-4014-AE2D-A2A19CC3F0EF}" presName="pillars" presStyleCnt="0"/>
      <dgm:spPr/>
    </dgm:pt>
    <dgm:pt modelId="{951BAF22-3F44-464A-837A-0F66E1237FB7}" type="pres">
      <dgm:prSet presAssocID="{D79760BE-1DB0-4014-AE2D-A2A19CC3F0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6CC6B-FCD5-4142-8ADC-2A7FF1C4B87B}" type="pres">
      <dgm:prSet presAssocID="{14363FE4-4207-4469-9BD7-037474296F0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853F3-3439-4ED9-A826-AA967D2C5522}" type="pres">
      <dgm:prSet presAssocID="{BED0F5C6-2324-4C7E-9DC0-3651F019B36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0D89-2103-443A-9EB6-6C1165532D7E}" type="pres">
      <dgm:prSet presAssocID="{D79760BE-1DB0-4014-AE2D-A2A19CC3F0EF}" presName="base" presStyleLbl="dkBgShp" presStyleIdx="1" presStyleCnt="2"/>
      <dgm:spPr/>
    </dgm:pt>
  </dgm:ptLst>
  <dgm:cxnLst>
    <dgm:cxn modelId="{BFCDBA6A-4007-470B-BF00-4E70874E775A}" type="presOf" srcId="{D79760BE-1DB0-4014-AE2D-A2A19CC3F0EF}" destId="{1E07D7FB-53AB-4F05-B4FA-3DBAD6A0A0B6}" srcOrd="0" destOrd="0" presId="urn:microsoft.com/office/officeart/2005/8/layout/hList3"/>
    <dgm:cxn modelId="{EF9993C2-B018-4101-802B-19DB0C7D1F72}" srcId="{D79760BE-1DB0-4014-AE2D-A2A19CC3F0EF}" destId="{BED0F5C6-2324-4C7E-9DC0-3651F019B361}" srcOrd="2" destOrd="0" parTransId="{A7462982-B897-4CA9-A638-395D288C0352}" sibTransId="{C2B42821-1514-4D13-9BDA-4DD4223DB05E}"/>
    <dgm:cxn modelId="{5499F5A0-D3A9-4CCC-9753-012E4D3083DA}" type="presOf" srcId="{14363FE4-4207-4469-9BD7-037474296F0F}" destId="{5286CC6B-FCD5-4142-8ADC-2A7FF1C4B87B}" srcOrd="0" destOrd="0" presId="urn:microsoft.com/office/officeart/2005/8/layout/hList3"/>
    <dgm:cxn modelId="{17B95857-75F8-40DF-9B20-913C7A33C1E3}" srcId="{D79760BE-1DB0-4014-AE2D-A2A19CC3F0EF}" destId="{021BEE06-92D4-4A0F-8FD3-2F1AC987376A}" srcOrd="0" destOrd="0" parTransId="{B29F2CF0-C2DA-47C0-BB83-B0251447A1FF}" sibTransId="{5DCCAA6D-3739-46DB-9531-BD8827A56D13}"/>
    <dgm:cxn modelId="{787D2425-A7F9-4D5D-BA08-21CB0BE250ED}" type="presOf" srcId="{021BEE06-92D4-4A0F-8FD3-2F1AC987376A}" destId="{951BAF22-3F44-464A-837A-0F66E1237FB7}" srcOrd="0" destOrd="0" presId="urn:microsoft.com/office/officeart/2005/8/layout/hList3"/>
    <dgm:cxn modelId="{F4CE1085-F0E5-4CD7-A217-6A1E902BE4A0}" srcId="{1BBD2505-930D-49B0-B839-43110DA2664B}" destId="{D79760BE-1DB0-4014-AE2D-A2A19CC3F0EF}" srcOrd="0" destOrd="0" parTransId="{384CC05E-F781-4947-8425-1E20E4A878A3}" sibTransId="{FEFA4824-0C9D-48E4-A7F0-47ADD5B4CBF3}"/>
    <dgm:cxn modelId="{BA851DE6-051C-4848-80F7-777FD62FB961}" type="presOf" srcId="{BED0F5C6-2324-4C7E-9DC0-3651F019B361}" destId="{74E853F3-3439-4ED9-A826-AA967D2C5522}" srcOrd="0" destOrd="0" presId="urn:microsoft.com/office/officeart/2005/8/layout/hList3"/>
    <dgm:cxn modelId="{7BA24250-6A7C-4D65-AC8A-628BADD8FB9E}" srcId="{D79760BE-1DB0-4014-AE2D-A2A19CC3F0EF}" destId="{14363FE4-4207-4469-9BD7-037474296F0F}" srcOrd="1" destOrd="0" parTransId="{D63B5871-EBD6-4D65-9E62-0366E7E4F9CC}" sibTransId="{AC970E16-65BC-41A3-9D3A-96C6B515486B}"/>
    <dgm:cxn modelId="{F9D81511-46B9-408E-A9E7-CF932B8E965E}" type="presOf" srcId="{1BBD2505-930D-49B0-B839-43110DA2664B}" destId="{1B695D46-E142-4AFF-9092-21F3162856E9}" srcOrd="0" destOrd="0" presId="urn:microsoft.com/office/officeart/2005/8/layout/hList3"/>
    <dgm:cxn modelId="{E39131D8-2FF4-4868-9C77-3DC6A6A4D5DB}" type="presParOf" srcId="{1B695D46-E142-4AFF-9092-21F3162856E9}" destId="{1E07D7FB-53AB-4F05-B4FA-3DBAD6A0A0B6}" srcOrd="0" destOrd="0" presId="urn:microsoft.com/office/officeart/2005/8/layout/hList3"/>
    <dgm:cxn modelId="{4B2FDDB9-5D49-4413-9A2A-585CCD913D23}" type="presParOf" srcId="{1B695D46-E142-4AFF-9092-21F3162856E9}" destId="{6972775C-49D3-4821-BED4-CF06F2E06B6B}" srcOrd="1" destOrd="0" presId="urn:microsoft.com/office/officeart/2005/8/layout/hList3"/>
    <dgm:cxn modelId="{42B0F887-2BFE-4E78-9FD0-D1167C0177C4}" type="presParOf" srcId="{6972775C-49D3-4821-BED4-CF06F2E06B6B}" destId="{951BAF22-3F44-464A-837A-0F66E1237FB7}" srcOrd="0" destOrd="0" presId="urn:microsoft.com/office/officeart/2005/8/layout/hList3"/>
    <dgm:cxn modelId="{AE4FDD11-273E-408D-85C2-AD4C8278BA2E}" type="presParOf" srcId="{6972775C-49D3-4821-BED4-CF06F2E06B6B}" destId="{5286CC6B-FCD5-4142-8ADC-2A7FF1C4B87B}" srcOrd="1" destOrd="0" presId="urn:microsoft.com/office/officeart/2005/8/layout/hList3"/>
    <dgm:cxn modelId="{96042DAE-23CD-4DE4-AD97-E770F2EAF453}" type="presParOf" srcId="{6972775C-49D3-4821-BED4-CF06F2E06B6B}" destId="{74E853F3-3439-4ED9-A826-AA967D2C5522}" srcOrd="2" destOrd="0" presId="urn:microsoft.com/office/officeart/2005/8/layout/hList3"/>
    <dgm:cxn modelId="{1F2FF09D-FA03-4CC5-B847-26EC1CC2611A}" type="presParOf" srcId="{1B695D46-E142-4AFF-9092-21F3162856E9}" destId="{335E0D89-2103-443A-9EB6-6C1165532D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F6FA3-5245-4B8D-A5FC-4F74598ACAAD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7D72A4B-F096-4CEA-995F-426658013FDC}">
      <dgm:prSet phldrT="[Текст]"/>
      <dgm:spPr/>
      <dgm:t>
        <a:bodyPr/>
        <a:lstStyle/>
        <a:p>
          <a:r>
            <a:rPr lang="en-US" b="1" dirty="0" smtClean="0"/>
            <a:t>SWOT-</a:t>
          </a:r>
          <a:r>
            <a:rPr lang="ru-RU" b="1" dirty="0" smtClean="0"/>
            <a:t>анализ</a:t>
          </a:r>
          <a:endParaRPr lang="ru-RU" b="1" dirty="0"/>
        </a:p>
      </dgm:t>
    </dgm:pt>
    <dgm:pt modelId="{7B93985A-A2FC-4D97-A691-DD43D710628B}" type="parTrans" cxnId="{2B748EDB-8F6E-4CC5-BEFD-08D0E602DBC7}">
      <dgm:prSet/>
      <dgm:spPr/>
      <dgm:t>
        <a:bodyPr/>
        <a:lstStyle/>
        <a:p>
          <a:endParaRPr lang="ru-RU"/>
        </a:p>
      </dgm:t>
    </dgm:pt>
    <dgm:pt modelId="{D9E432BF-AA11-46D8-9820-FF168DD213FB}" type="sibTrans" cxnId="{2B748EDB-8F6E-4CC5-BEFD-08D0E602DBC7}">
      <dgm:prSet/>
      <dgm:spPr/>
      <dgm:t>
        <a:bodyPr/>
        <a:lstStyle/>
        <a:p>
          <a:endParaRPr lang="ru-RU"/>
        </a:p>
      </dgm:t>
    </dgm:pt>
    <dgm:pt modelId="{D15C25AA-08FB-4D59-9042-EA6E18E57969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+mn-lt"/>
          </a:endParaRPr>
        </a:p>
      </dgm:t>
    </dgm:pt>
    <dgm:pt modelId="{83AC83B8-D229-49F5-8B80-7202306C4205}" type="parTrans" cxnId="{261A3EBB-90C6-4DE0-A6AE-0979C11A816A}">
      <dgm:prSet/>
      <dgm:spPr/>
      <dgm:t>
        <a:bodyPr/>
        <a:lstStyle/>
        <a:p>
          <a:endParaRPr lang="ru-RU"/>
        </a:p>
      </dgm:t>
    </dgm:pt>
    <dgm:pt modelId="{8B2D4C8D-9C0C-4D56-948A-25AFF4A71DAD}" type="sibTrans" cxnId="{261A3EBB-90C6-4DE0-A6AE-0979C11A816A}">
      <dgm:prSet/>
      <dgm:spPr/>
      <dgm:t>
        <a:bodyPr/>
        <a:lstStyle/>
        <a:p>
          <a:endParaRPr lang="ru-RU"/>
        </a:p>
      </dgm:t>
    </dgm:pt>
    <dgm:pt modelId="{083D1A87-ED93-4C77-9911-D09FF2B77269}">
      <dgm:prSet phldrT="[Текст]"/>
      <dgm:spPr/>
      <dgm:t>
        <a:bodyPr/>
        <a:lstStyle/>
        <a:p>
          <a:endParaRPr lang="ru-RU" dirty="0"/>
        </a:p>
      </dgm:t>
    </dgm:pt>
    <dgm:pt modelId="{7C058C88-1323-42A1-9DB8-EED463FB6081}" type="parTrans" cxnId="{AEF2FA3D-9D27-4999-A0B1-D3A609B3116A}">
      <dgm:prSet/>
      <dgm:spPr/>
      <dgm:t>
        <a:bodyPr/>
        <a:lstStyle/>
        <a:p>
          <a:endParaRPr lang="ru-RU"/>
        </a:p>
      </dgm:t>
    </dgm:pt>
    <dgm:pt modelId="{43F5EC9C-CE47-4682-8EE5-389DC32CACD9}" type="sibTrans" cxnId="{AEF2FA3D-9D27-4999-A0B1-D3A609B3116A}">
      <dgm:prSet/>
      <dgm:spPr/>
      <dgm:t>
        <a:bodyPr/>
        <a:lstStyle/>
        <a:p>
          <a:endParaRPr lang="ru-RU"/>
        </a:p>
      </dgm:t>
    </dgm:pt>
    <dgm:pt modelId="{8009CDE9-BDF6-4DB9-BE60-BF0C6D36A5A2}">
      <dgm:prSet phldrT="[Текст]"/>
      <dgm:spPr/>
      <dgm:t>
        <a:bodyPr/>
        <a:lstStyle/>
        <a:p>
          <a:endParaRPr lang="ru-RU" dirty="0"/>
        </a:p>
      </dgm:t>
    </dgm:pt>
    <dgm:pt modelId="{17C9B5ED-DB9E-4EA4-8CBE-FC971DDA0F2F}" type="parTrans" cxnId="{468CD399-FD70-4E8B-812B-7CB4B2819B32}">
      <dgm:prSet/>
      <dgm:spPr/>
      <dgm:t>
        <a:bodyPr/>
        <a:lstStyle/>
        <a:p>
          <a:endParaRPr lang="ru-RU"/>
        </a:p>
      </dgm:t>
    </dgm:pt>
    <dgm:pt modelId="{C6EC1B61-88EA-4967-BAD4-F443E178F68B}" type="sibTrans" cxnId="{468CD399-FD70-4E8B-812B-7CB4B2819B32}">
      <dgm:prSet/>
      <dgm:spPr/>
      <dgm:t>
        <a:bodyPr/>
        <a:lstStyle/>
        <a:p>
          <a:endParaRPr lang="ru-RU"/>
        </a:p>
      </dgm:t>
    </dgm:pt>
    <dgm:pt modelId="{472F37AB-7C0D-41B5-926A-829780E3A075}">
      <dgm:prSet phldrT="[Текст]"/>
      <dgm:spPr/>
      <dgm:t>
        <a:bodyPr/>
        <a:lstStyle/>
        <a:p>
          <a:endParaRPr lang="ru-RU" dirty="0"/>
        </a:p>
      </dgm:t>
    </dgm:pt>
    <dgm:pt modelId="{5C9BC2B8-D4CF-4F43-8832-619294E33721}" type="parTrans" cxnId="{486193AC-FEBB-4E4B-89F6-004AC6171CFD}">
      <dgm:prSet/>
      <dgm:spPr/>
      <dgm:t>
        <a:bodyPr/>
        <a:lstStyle/>
        <a:p>
          <a:endParaRPr lang="ru-RU"/>
        </a:p>
      </dgm:t>
    </dgm:pt>
    <dgm:pt modelId="{458B5ED8-FE3D-441E-AFA5-E46FFC00E342}" type="sibTrans" cxnId="{486193AC-FEBB-4E4B-89F6-004AC6171CFD}">
      <dgm:prSet/>
      <dgm:spPr/>
      <dgm:t>
        <a:bodyPr/>
        <a:lstStyle/>
        <a:p>
          <a:endParaRPr lang="ru-RU"/>
        </a:p>
      </dgm:t>
    </dgm:pt>
    <dgm:pt modelId="{50DF742D-B3FB-490C-8D05-A70B33C93F54}" type="pres">
      <dgm:prSet presAssocID="{B4EF6FA3-5245-4B8D-A5FC-4F74598ACA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7EAA2-1101-493E-8D7A-A86F94A0692B}" type="pres">
      <dgm:prSet presAssocID="{B4EF6FA3-5245-4B8D-A5FC-4F74598ACAAD}" presName="matrix" presStyleCnt="0"/>
      <dgm:spPr/>
    </dgm:pt>
    <dgm:pt modelId="{20A798F3-396D-4A19-8BC5-30DFC128EE50}" type="pres">
      <dgm:prSet presAssocID="{B4EF6FA3-5245-4B8D-A5FC-4F74598ACAAD}" presName="tile1" presStyleLbl="node1" presStyleIdx="0" presStyleCnt="4"/>
      <dgm:spPr/>
      <dgm:t>
        <a:bodyPr/>
        <a:lstStyle/>
        <a:p>
          <a:endParaRPr lang="ru-RU"/>
        </a:p>
      </dgm:t>
    </dgm:pt>
    <dgm:pt modelId="{507CB505-7BC3-4755-A026-E1D236B19625}" type="pres">
      <dgm:prSet presAssocID="{B4EF6FA3-5245-4B8D-A5FC-4F74598ACA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0863C-730C-4B64-93AE-A9D54EFFE386}" type="pres">
      <dgm:prSet presAssocID="{B4EF6FA3-5245-4B8D-A5FC-4F74598ACAAD}" presName="tile2" presStyleLbl="node1" presStyleIdx="1" presStyleCnt="4"/>
      <dgm:spPr/>
      <dgm:t>
        <a:bodyPr/>
        <a:lstStyle/>
        <a:p>
          <a:endParaRPr lang="ru-RU"/>
        </a:p>
      </dgm:t>
    </dgm:pt>
    <dgm:pt modelId="{2C9DA3FD-3EAA-46E4-91D3-17E12C645C33}" type="pres">
      <dgm:prSet presAssocID="{B4EF6FA3-5245-4B8D-A5FC-4F74598ACA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60233-9B9E-446E-BBFA-D2DCE575ED50}" type="pres">
      <dgm:prSet presAssocID="{B4EF6FA3-5245-4B8D-A5FC-4F74598ACAAD}" presName="tile3" presStyleLbl="node1" presStyleIdx="2" presStyleCnt="4" custLinFactNeighborX="-6452" custLinFactNeighborY="6451"/>
      <dgm:spPr/>
      <dgm:t>
        <a:bodyPr/>
        <a:lstStyle/>
        <a:p>
          <a:endParaRPr lang="ru-RU"/>
        </a:p>
      </dgm:t>
    </dgm:pt>
    <dgm:pt modelId="{557DF72F-2A70-45BB-9350-ECA53D634C79}" type="pres">
      <dgm:prSet presAssocID="{B4EF6FA3-5245-4B8D-A5FC-4F74598ACA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7452B-3E7C-47E0-B9D6-A0ADA9DE64BC}" type="pres">
      <dgm:prSet presAssocID="{B4EF6FA3-5245-4B8D-A5FC-4F74598ACAAD}" presName="tile4" presStyleLbl="node1" presStyleIdx="3" presStyleCnt="4"/>
      <dgm:spPr/>
      <dgm:t>
        <a:bodyPr/>
        <a:lstStyle/>
        <a:p>
          <a:endParaRPr lang="ru-RU"/>
        </a:p>
      </dgm:t>
    </dgm:pt>
    <dgm:pt modelId="{EAEBBEC5-CBAF-45E9-B51F-796F4BE1D802}" type="pres">
      <dgm:prSet presAssocID="{B4EF6FA3-5245-4B8D-A5FC-4F74598ACA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28389-5DE4-4C11-9CC3-EBDF9B2F4727}" type="pres">
      <dgm:prSet presAssocID="{B4EF6FA3-5245-4B8D-A5FC-4F74598ACAA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0D2D1-586E-414C-AE8F-F0DA4793B48E}" type="presOf" srcId="{472F37AB-7C0D-41B5-926A-829780E3A075}" destId="{1577452B-3E7C-47E0-B9D6-A0ADA9DE64BC}" srcOrd="0" destOrd="0" presId="urn:microsoft.com/office/officeart/2005/8/layout/matrix1"/>
    <dgm:cxn modelId="{8107EBA7-EDC9-4A19-AA31-8574A85FF05E}" type="presOf" srcId="{8009CDE9-BDF6-4DB9-BE60-BF0C6D36A5A2}" destId="{557DF72F-2A70-45BB-9350-ECA53D634C79}" srcOrd="1" destOrd="0" presId="urn:microsoft.com/office/officeart/2005/8/layout/matrix1"/>
    <dgm:cxn modelId="{BC60FDDA-F2A8-48FA-A154-D5A69CB7BCBD}" type="presOf" srcId="{472F37AB-7C0D-41B5-926A-829780E3A075}" destId="{EAEBBEC5-CBAF-45E9-B51F-796F4BE1D802}" srcOrd="1" destOrd="0" presId="urn:microsoft.com/office/officeart/2005/8/layout/matrix1"/>
    <dgm:cxn modelId="{8D03A969-DF9D-489A-8F93-AFB85E53A621}" type="presOf" srcId="{083D1A87-ED93-4C77-9911-D09FF2B77269}" destId="{2C9DA3FD-3EAA-46E4-91D3-17E12C645C33}" srcOrd="1" destOrd="0" presId="urn:microsoft.com/office/officeart/2005/8/layout/matrix1"/>
    <dgm:cxn modelId="{61A8962B-4CB6-427A-B07E-48FF516A0B61}" type="presOf" srcId="{D15C25AA-08FB-4D59-9042-EA6E18E57969}" destId="{507CB505-7BC3-4755-A026-E1D236B19625}" srcOrd="1" destOrd="0" presId="urn:microsoft.com/office/officeart/2005/8/layout/matrix1"/>
    <dgm:cxn modelId="{261A3EBB-90C6-4DE0-A6AE-0979C11A816A}" srcId="{87D72A4B-F096-4CEA-995F-426658013FDC}" destId="{D15C25AA-08FB-4D59-9042-EA6E18E57969}" srcOrd="0" destOrd="0" parTransId="{83AC83B8-D229-49F5-8B80-7202306C4205}" sibTransId="{8B2D4C8D-9C0C-4D56-948A-25AFF4A71DAD}"/>
    <dgm:cxn modelId="{A52A97DB-D068-41FF-91AA-6E3747F51723}" type="presOf" srcId="{8009CDE9-BDF6-4DB9-BE60-BF0C6D36A5A2}" destId="{8CE60233-9B9E-446E-BBFA-D2DCE575ED50}" srcOrd="0" destOrd="0" presId="urn:microsoft.com/office/officeart/2005/8/layout/matrix1"/>
    <dgm:cxn modelId="{AEF2FA3D-9D27-4999-A0B1-D3A609B3116A}" srcId="{87D72A4B-F096-4CEA-995F-426658013FDC}" destId="{083D1A87-ED93-4C77-9911-D09FF2B77269}" srcOrd="1" destOrd="0" parTransId="{7C058C88-1323-42A1-9DB8-EED463FB6081}" sibTransId="{43F5EC9C-CE47-4682-8EE5-389DC32CACD9}"/>
    <dgm:cxn modelId="{2B748EDB-8F6E-4CC5-BEFD-08D0E602DBC7}" srcId="{B4EF6FA3-5245-4B8D-A5FC-4F74598ACAAD}" destId="{87D72A4B-F096-4CEA-995F-426658013FDC}" srcOrd="0" destOrd="0" parTransId="{7B93985A-A2FC-4D97-A691-DD43D710628B}" sibTransId="{D9E432BF-AA11-46D8-9820-FF168DD213FB}"/>
    <dgm:cxn modelId="{DAB76145-A12B-409B-B173-E88B4CC5A579}" type="presOf" srcId="{D15C25AA-08FB-4D59-9042-EA6E18E57969}" destId="{20A798F3-396D-4A19-8BC5-30DFC128EE50}" srcOrd="0" destOrd="0" presId="urn:microsoft.com/office/officeart/2005/8/layout/matrix1"/>
    <dgm:cxn modelId="{926F8B47-12C0-4F8B-8B20-1623D7837B34}" type="presOf" srcId="{87D72A4B-F096-4CEA-995F-426658013FDC}" destId="{EBA28389-5DE4-4C11-9CC3-EBDF9B2F4727}" srcOrd="0" destOrd="0" presId="urn:microsoft.com/office/officeart/2005/8/layout/matrix1"/>
    <dgm:cxn modelId="{486193AC-FEBB-4E4B-89F6-004AC6171CFD}" srcId="{87D72A4B-F096-4CEA-995F-426658013FDC}" destId="{472F37AB-7C0D-41B5-926A-829780E3A075}" srcOrd="3" destOrd="0" parTransId="{5C9BC2B8-D4CF-4F43-8832-619294E33721}" sibTransId="{458B5ED8-FE3D-441E-AFA5-E46FFC00E342}"/>
    <dgm:cxn modelId="{468CD399-FD70-4E8B-812B-7CB4B2819B32}" srcId="{87D72A4B-F096-4CEA-995F-426658013FDC}" destId="{8009CDE9-BDF6-4DB9-BE60-BF0C6D36A5A2}" srcOrd="2" destOrd="0" parTransId="{17C9B5ED-DB9E-4EA4-8CBE-FC971DDA0F2F}" sibTransId="{C6EC1B61-88EA-4967-BAD4-F443E178F68B}"/>
    <dgm:cxn modelId="{AAFECDCD-D599-489D-A4E7-C97C179E31B3}" type="presOf" srcId="{B4EF6FA3-5245-4B8D-A5FC-4F74598ACAAD}" destId="{50DF742D-B3FB-490C-8D05-A70B33C93F54}" srcOrd="0" destOrd="0" presId="urn:microsoft.com/office/officeart/2005/8/layout/matrix1"/>
    <dgm:cxn modelId="{A41379B8-3C61-478C-960A-B5C6ACE44D1C}" type="presOf" srcId="{083D1A87-ED93-4C77-9911-D09FF2B77269}" destId="{FCE0863C-730C-4B64-93AE-A9D54EFFE386}" srcOrd="0" destOrd="0" presId="urn:microsoft.com/office/officeart/2005/8/layout/matrix1"/>
    <dgm:cxn modelId="{00B81B4B-D694-481A-BDD1-2BC5BF628EDA}" type="presParOf" srcId="{50DF742D-B3FB-490C-8D05-A70B33C93F54}" destId="{9557EAA2-1101-493E-8D7A-A86F94A0692B}" srcOrd="0" destOrd="0" presId="urn:microsoft.com/office/officeart/2005/8/layout/matrix1"/>
    <dgm:cxn modelId="{B80221C4-9CF5-4E1D-AAF5-D82E23777B18}" type="presParOf" srcId="{9557EAA2-1101-493E-8D7A-A86F94A0692B}" destId="{20A798F3-396D-4A19-8BC5-30DFC128EE50}" srcOrd="0" destOrd="0" presId="urn:microsoft.com/office/officeart/2005/8/layout/matrix1"/>
    <dgm:cxn modelId="{0C511DF6-BAE2-4231-9959-E275B2294D99}" type="presParOf" srcId="{9557EAA2-1101-493E-8D7A-A86F94A0692B}" destId="{507CB505-7BC3-4755-A026-E1D236B19625}" srcOrd="1" destOrd="0" presId="urn:microsoft.com/office/officeart/2005/8/layout/matrix1"/>
    <dgm:cxn modelId="{11A37485-A5CF-4C38-9D3B-6A55F9149B68}" type="presParOf" srcId="{9557EAA2-1101-493E-8D7A-A86F94A0692B}" destId="{FCE0863C-730C-4B64-93AE-A9D54EFFE386}" srcOrd="2" destOrd="0" presId="urn:microsoft.com/office/officeart/2005/8/layout/matrix1"/>
    <dgm:cxn modelId="{88060252-9D27-446C-AAD6-7ADE0A469D2C}" type="presParOf" srcId="{9557EAA2-1101-493E-8D7A-A86F94A0692B}" destId="{2C9DA3FD-3EAA-46E4-91D3-17E12C645C33}" srcOrd="3" destOrd="0" presId="urn:microsoft.com/office/officeart/2005/8/layout/matrix1"/>
    <dgm:cxn modelId="{31D9090A-6B02-4D74-BEA9-D0005A237C9E}" type="presParOf" srcId="{9557EAA2-1101-493E-8D7A-A86F94A0692B}" destId="{8CE60233-9B9E-446E-BBFA-D2DCE575ED50}" srcOrd="4" destOrd="0" presId="urn:microsoft.com/office/officeart/2005/8/layout/matrix1"/>
    <dgm:cxn modelId="{0BE8B363-D76A-4FC9-A371-08D0EBEF2450}" type="presParOf" srcId="{9557EAA2-1101-493E-8D7A-A86F94A0692B}" destId="{557DF72F-2A70-45BB-9350-ECA53D634C79}" srcOrd="5" destOrd="0" presId="urn:microsoft.com/office/officeart/2005/8/layout/matrix1"/>
    <dgm:cxn modelId="{DCEE65D6-BB5D-431C-8AD6-F4010E4B1B2E}" type="presParOf" srcId="{9557EAA2-1101-493E-8D7A-A86F94A0692B}" destId="{1577452B-3E7C-47E0-B9D6-A0ADA9DE64BC}" srcOrd="6" destOrd="0" presId="urn:microsoft.com/office/officeart/2005/8/layout/matrix1"/>
    <dgm:cxn modelId="{E6467D33-624A-42E3-997C-21CF2AEF6F15}" type="presParOf" srcId="{9557EAA2-1101-493E-8D7A-A86F94A0692B}" destId="{EAEBBEC5-CBAF-45E9-B51F-796F4BE1D802}" srcOrd="7" destOrd="0" presId="urn:microsoft.com/office/officeart/2005/8/layout/matrix1"/>
    <dgm:cxn modelId="{DD2E8EFB-EB54-4864-AA0A-77D645F018C7}" type="presParOf" srcId="{50DF742D-B3FB-490C-8D05-A70B33C93F54}" destId="{EBA28389-5DE4-4C11-9CC3-EBDF9B2F47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0867-4565-4A78-855F-938BC24DB75E}">
      <dsp:nvSpPr>
        <dsp:cNvPr id="0" name=""/>
        <dsp:cNvSpPr/>
      </dsp:nvSpPr>
      <dsp:spPr>
        <a:xfrm rot="5400000">
          <a:off x="-265354" y="268665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622471"/>
        <a:ext cx="1238322" cy="530710"/>
      </dsp:txXfrm>
    </dsp:sp>
    <dsp:sp modelId="{12E3F167-FB15-4FCA-AC1E-2B9D59EA161C}">
      <dsp:nvSpPr>
        <dsp:cNvPr id="0" name=""/>
        <dsp:cNvSpPr/>
      </dsp:nvSpPr>
      <dsp:spPr>
        <a:xfrm rot="5400000">
          <a:off x="4080472" y="-2838839"/>
          <a:ext cx="1149871" cy="6834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-5400000">
        <a:off x="1238322" y="59443"/>
        <a:ext cx="6778039" cy="1037607"/>
      </dsp:txXfrm>
    </dsp:sp>
    <dsp:sp modelId="{AFBD9292-9E2D-464E-8495-41170ABA6DD3}">
      <dsp:nvSpPr>
        <dsp:cNvPr id="0" name=""/>
        <dsp:cNvSpPr/>
      </dsp:nvSpPr>
      <dsp:spPr>
        <a:xfrm rot="5400000">
          <a:off x="-265354" y="1845449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568678"/>
                <a:satOff val="-2344"/>
                <a:lumOff val="-491"/>
                <a:alphaOff val="0"/>
                <a:tint val="86000"/>
                <a:satMod val="11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199255"/>
        <a:ext cx="1238322" cy="530710"/>
      </dsp:txXfrm>
    </dsp:sp>
    <dsp:sp modelId="{EF68271E-BA4F-424F-B889-CBC6717C3EED}">
      <dsp:nvSpPr>
        <dsp:cNvPr id="0" name=""/>
        <dsp:cNvSpPr/>
      </dsp:nvSpPr>
      <dsp:spPr>
        <a:xfrm rot="5400000">
          <a:off x="4080472" y="-1262055"/>
          <a:ext cx="1149871" cy="6834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-5400000">
        <a:off x="1238322" y="1636227"/>
        <a:ext cx="6778039" cy="1037607"/>
      </dsp:txXfrm>
    </dsp:sp>
    <dsp:sp modelId="{8391D385-5A32-4B47-8DF3-7CF06FC1F00C}">
      <dsp:nvSpPr>
        <dsp:cNvPr id="0" name=""/>
        <dsp:cNvSpPr/>
      </dsp:nvSpPr>
      <dsp:spPr>
        <a:xfrm rot="5400000">
          <a:off x="-265354" y="3422233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3776039"/>
        <a:ext cx="1238322" cy="530710"/>
      </dsp:txXfrm>
    </dsp:sp>
    <dsp:sp modelId="{662AA939-3A8A-4FAD-A402-0EEA5809A31A}">
      <dsp:nvSpPr>
        <dsp:cNvPr id="0" name=""/>
        <dsp:cNvSpPr/>
      </dsp:nvSpPr>
      <dsp:spPr>
        <a:xfrm rot="5400000">
          <a:off x="4080472" y="314728"/>
          <a:ext cx="1149871" cy="6834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-5400000">
        <a:off x="1238322" y="3213010"/>
        <a:ext cx="6778039" cy="1037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19D78-8287-4BBA-BD36-577DCF49A336}">
      <dsp:nvSpPr>
        <dsp:cNvPr id="0" name=""/>
        <dsp:cNvSpPr/>
      </dsp:nvSpPr>
      <dsp:spPr>
        <a:xfrm rot="10800000">
          <a:off x="2034453" y="772"/>
          <a:ext cx="6793375" cy="129336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336" tIns="224790" rIns="419608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 rot="10800000">
        <a:off x="2357793" y="772"/>
        <a:ext cx="6470035" cy="1293361"/>
      </dsp:txXfrm>
    </dsp:sp>
    <dsp:sp modelId="{89BEEA7C-2B09-41B1-BD94-5AAFA336CC4C}">
      <dsp:nvSpPr>
        <dsp:cNvPr id="0" name=""/>
        <dsp:cNvSpPr/>
      </dsp:nvSpPr>
      <dsp:spPr>
        <a:xfrm>
          <a:off x="1387773" y="772"/>
          <a:ext cx="1293361" cy="12933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86826-AA4A-475F-B059-CA59A0EFCCD0}">
      <dsp:nvSpPr>
        <dsp:cNvPr id="0" name=""/>
        <dsp:cNvSpPr/>
      </dsp:nvSpPr>
      <dsp:spPr>
        <a:xfrm rot="10800000">
          <a:off x="2218505" y="2032244"/>
          <a:ext cx="6793375" cy="1293361"/>
        </a:xfrm>
        <a:prstGeom prst="homePlate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336" tIns="224790" rIns="419608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 rot="10800000">
        <a:off x="2541845" y="2032244"/>
        <a:ext cx="6470035" cy="1293361"/>
      </dsp:txXfrm>
    </dsp:sp>
    <dsp:sp modelId="{E83C6023-9408-4288-80BB-6ABD98707090}">
      <dsp:nvSpPr>
        <dsp:cNvPr id="0" name=""/>
        <dsp:cNvSpPr/>
      </dsp:nvSpPr>
      <dsp:spPr>
        <a:xfrm>
          <a:off x="1203721" y="1680210"/>
          <a:ext cx="2029568" cy="19974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BF39-F69E-4FCA-A745-9EB46E6D871C}">
      <dsp:nvSpPr>
        <dsp:cNvPr id="0" name=""/>
        <dsp:cNvSpPr/>
      </dsp:nvSpPr>
      <dsp:spPr>
        <a:xfrm rot="10800000">
          <a:off x="2034453" y="4063716"/>
          <a:ext cx="6793375" cy="1293361"/>
        </a:xfrm>
        <a:prstGeom prst="homePlat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336" tIns="224790" rIns="419608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 rot="10800000">
        <a:off x="2357793" y="4063716"/>
        <a:ext cx="6470035" cy="1293361"/>
      </dsp:txXfrm>
    </dsp:sp>
    <dsp:sp modelId="{4AF55F49-9B05-48BB-8DFA-98ED3729E2B1}">
      <dsp:nvSpPr>
        <dsp:cNvPr id="0" name=""/>
        <dsp:cNvSpPr/>
      </dsp:nvSpPr>
      <dsp:spPr>
        <a:xfrm>
          <a:off x="1387773" y="4063716"/>
          <a:ext cx="1293361" cy="12933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7D7FB-53AB-4F05-B4FA-3DBAD6A0A0B6}">
      <dsp:nvSpPr>
        <dsp:cNvPr id="0" name=""/>
        <dsp:cNvSpPr/>
      </dsp:nvSpPr>
      <dsp:spPr>
        <a:xfrm>
          <a:off x="0" y="0"/>
          <a:ext cx="8572528" cy="1671642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8572528" cy="1671642"/>
      </dsp:txXfrm>
    </dsp:sp>
    <dsp:sp modelId="{951BAF22-3F44-464A-837A-0F66E1237FB7}">
      <dsp:nvSpPr>
        <dsp:cNvPr id="0" name=""/>
        <dsp:cNvSpPr/>
      </dsp:nvSpPr>
      <dsp:spPr>
        <a:xfrm>
          <a:off x="4185" y="1671642"/>
          <a:ext cx="2854718" cy="3510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185" y="1671642"/>
        <a:ext cx="2854718" cy="3510448"/>
      </dsp:txXfrm>
    </dsp:sp>
    <dsp:sp modelId="{5286CC6B-FCD5-4142-8ADC-2A7FF1C4B87B}">
      <dsp:nvSpPr>
        <dsp:cNvPr id="0" name=""/>
        <dsp:cNvSpPr/>
      </dsp:nvSpPr>
      <dsp:spPr>
        <a:xfrm>
          <a:off x="2858904" y="1671642"/>
          <a:ext cx="2854718" cy="3510448"/>
        </a:xfrm>
        <a:prstGeom prst="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58904" y="1671642"/>
        <a:ext cx="2854718" cy="3510448"/>
      </dsp:txXfrm>
    </dsp:sp>
    <dsp:sp modelId="{74E853F3-3439-4ED9-A826-AA967D2C5522}">
      <dsp:nvSpPr>
        <dsp:cNvPr id="0" name=""/>
        <dsp:cNvSpPr/>
      </dsp:nvSpPr>
      <dsp:spPr>
        <a:xfrm>
          <a:off x="5713623" y="1671642"/>
          <a:ext cx="2854718" cy="3510448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713623" y="1671642"/>
        <a:ext cx="2854718" cy="3510448"/>
      </dsp:txXfrm>
    </dsp:sp>
    <dsp:sp modelId="{335E0D89-2103-443A-9EB6-6C1165532D7E}">
      <dsp:nvSpPr>
        <dsp:cNvPr id="0" name=""/>
        <dsp:cNvSpPr/>
      </dsp:nvSpPr>
      <dsp:spPr>
        <a:xfrm>
          <a:off x="0" y="5182090"/>
          <a:ext cx="8572528" cy="39004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798F3-396D-4A19-8BC5-30DFC128EE50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>
            <a:solidFill>
              <a:schemeClr val="tx1"/>
            </a:solidFill>
            <a:latin typeface="+mn-lt"/>
          </a:endParaRPr>
        </a:p>
      </dsp:txBody>
      <dsp:txXfrm rot="5400000">
        <a:off x="-1" y="1"/>
        <a:ext cx="4572000" cy="2571750"/>
      </dsp:txXfrm>
    </dsp:sp>
    <dsp:sp modelId="{FCE0863C-730C-4B64-93AE-A9D54EFFE386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solidFill>
          <a:schemeClr val="accent5">
            <a:shade val="50000"/>
            <a:hueOff val="112890"/>
            <a:satOff val="2541"/>
            <a:lumOff val="19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4572000" y="0"/>
        <a:ext cx="4572000" cy="2571750"/>
      </dsp:txXfrm>
    </dsp:sp>
    <dsp:sp modelId="{8CE60233-9B9E-446E-BBFA-D2DCE575ED50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solidFill>
          <a:schemeClr val="accent5">
            <a:shade val="50000"/>
            <a:hueOff val="225780"/>
            <a:satOff val="5082"/>
            <a:lumOff val="39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10800000">
        <a:off x="0" y="4286249"/>
        <a:ext cx="4572000" cy="2571750"/>
      </dsp:txXfrm>
    </dsp:sp>
    <dsp:sp modelId="{1577452B-3E7C-47E0-B9D6-A0ADA9DE64BC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solidFill>
          <a:schemeClr val="accent5">
            <a:shade val="50000"/>
            <a:hueOff val="112890"/>
            <a:satOff val="2541"/>
            <a:lumOff val="19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-5400000">
        <a:off x="4572000" y="4286250"/>
        <a:ext cx="4572000" cy="2571750"/>
      </dsp:txXfrm>
    </dsp:sp>
    <dsp:sp modelId="{EBA28389-5DE4-4C11-9CC3-EBDF9B2F4727}">
      <dsp:nvSpPr>
        <dsp:cNvPr id="0" name=""/>
        <dsp:cNvSpPr/>
      </dsp:nvSpPr>
      <dsp:spPr>
        <a:xfrm>
          <a:off x="3200399" y="2571750"/>
          <a:ext cx="2743200" cy="1714500"/>
        </a:xfrm>
        <a:prstGeom prst="roundRect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SWOT-</a:t>
          </a:r>
          <a:r>
            <a:rPr lang="ru-RU" sz="4300" b="1" kern="1200" dirty="0" smtClean="0"/>
            <a:t>анализ</a:t>
          </a:r>
          <a:endParaRPr lang="ru-RU" sz="4300" b="1" kern="1200" dirty="0"/>
        </a:p>
      </dsp:txBody>
      <dsp:txXfrm>
        <a:off x="3284094" y="2655445"/>
        <a:ext cx="2575810" cy="154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2532D7-D05C-4F28-88F8-AF7A4D49A6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F84682-2E3D-4CF5-8124-519037560C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9661" y="1428736"/>
            <a:ext cx="170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ПРОЕКТ</a:t>
            </a:r>
            <a:endParaRPr lang="ru-RU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85918" y="2643182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Разработка и проектирование тура по национальному парку  </a:t>
            </a:r>
            <a:r>
              <a:rPr lang="ru-RU" sz="2800" dirty="0" err="1" smtClean="0"/>
              <a:t>Нууксио</a:t>
            </a:r>
            <a:r>
              <a:rPr lang="ru-RU" sz="2800" dirty="0" smtClean="0"/>
              <a:t> и природному центру </a:t>
            </a:r>
            <a:r>
              <a:rPr lang="ru-RU" sz="2800" dirty="0" err="1" smtClean="0"/>
              <a:t>Халтиа</a:t>
            </a:r>
            <a:r>
              <a:rPr lang="ru-RU" sz="2800" dirty="0" smtClean="0"/>
              <a:t> (Финляндия)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7" y="5085184"/>
            <a:ext cx="4780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.</a:t>
            </a:r>
            <a:endParaRPr lang="ru-RU" dirty="0" smtClean="0"/>
          </a:p>
          <a:p>
            <a:pPr algn="r"/>
            <a:r>
              <a:rPr lang="ru-RU" dirty="0" err="1" smtClean="0"/>
              <a:t>Макарский</a:t>
            </a:r>
            <a:r>
              <a:rPr lang="ru-RU" dirty="0" smtClean="0"/>
              <a:t> Анатолий </a:t>
            </a:r>
            <a:r>
              <a:rPr lang="ru-RU" dirty="0" smtClean="0"/>
              <a:t>Моисеевич, </a:t>
            </a:r>
            <a:r>
              <a:rPr lang="ru-RU" dirty="0" err="1" smtClean="0"/>
              <a:t>к.п.н</a:t>
            </a:r>
            <a:r>
              <a:rPr lang="ru-RU" dirty="0" smtClean="0"/>
              <a:t>, доцент, Руководитель ресурсного центра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857420" y="1571612"/>
            <a:ext cx="6500858" cy="50006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845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Возможности для туризма в национальном парке </a:t>
            </a:r>
            <a:r>
              <a:rPr lang="ru-RU" sz="2400" u="sng" dirty="0" err="1" smtClean="0"/>
              <a:t>Нууксио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857364"/>
            <a:ext cx="1802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Геокэшинг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1571612"/>
            <a:ext cx="5143536" cy="5000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500306"/>
            <a:ext cx="2814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Катание на лыжах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214686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Рыбалка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85161" y="5643578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Альпинизм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3857628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Наблюдение за птицами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4786322"/>
            <a:ext cx="288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Природные тропы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5500702"/>
            <a:ext cx="2928958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Собирание ягод и грибов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928802"/>
            <a:ext cx="1141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Каноэ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2571744"/>
            <a:ext cx="1765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Велоспорт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3214686"/>
            <a:ext cx="221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Верховая езда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85762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Плавание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457200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Добровольная работа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928670"/>
            <a:ext cx="44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Природный центр «</a:t>
            </a:r>
            <a:r>
              <a:rPr lang="ru-RU" sz="2400" b="1" dirty="0" err="1" smtClean="0"/>
              <a:t>Халтиа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29698" name="Picture 2" descr="C:\Users\Банан.Банан-ПК\Documents\143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280131" cy="4207698"/>
          </a:xfrm>
          <a:prstGeom prst="rect">
            <a:avLst/>
          </a:prstGeom>
          <a:noFill/>
        </p:spPr>
      </p:pic>
      <p:pic>
        <p:nvPicPr>
          <p:cNvPr id="29699" name="Picture 3" descr="C:\Users\Банан.Банан-ПК\Documents\143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286280" cy="4180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93467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Вблизи парка построен Центр природы Финляндии "</a:t>
            </a:r>
            <a:r>
              <a:rPr lang="ru-RU" dirty="0" err="1" smtClean="0"/>
              <a:t>Халтиа</a:t>
            </a:r>
            <a:r>
              <a:rPr lang="ru-RU" dirty="0" smtClean="0"/>
              <a:t>" (</a:t>
            </a:r>
            <a:r>
              <a:rPr lang="ru-RU" dirty="0" err="1" smtClean="0"/>
              <a:t>Suomen</a:t>
            </a:r>
            <a:r>
              <a:rPr lang="ru-RU" dirty="0" smtClean="0"/>
              <a:t> </a:t>
            </a:r>
            <a:r>
              <a:rPr lang="ru-RU" dirty="0" err="1" smtClean="0"/>
              <a:t>luontokeskus</a:t>
            </a:r>
            <a:r>
              <a:rPr lang="ru-RU" dirty="0" smtClean="0"/>
              <a:t> </a:t>
            </a:r>
            <a:r>
              <a:rPr lang="ru-RU" dirty="0" err="1" smtClean="0"/>
              <a:t>Haltia</a:t>
            </a:r>
            <a:r>
              <a:rPr lang="ru-RU" dirty="0" smtClean="0"/>
              <a:t>), который ежедневно посещает более 700 посетителей. Центр был открыт в 2013 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357222" y="1142984"/>
          <a:ext cx="1021560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14612" y="1214422"/>
            <a:ext cx="592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Халтиа</a:t>
            </a:r>
            <a:r>
              <a:rPr lang="ru-RU" dirty="0" smtClean="0"/>
              <a:t> представляет собой финскую экологически осознанную архитектуру и является первым общественным зданием, полностью построенным из деревянных массивов</a:t>
            </a:r>
            <a:r>
              <a:rPr lang="ru-RU" cap="all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10" y="3286124"/>
            <a:ext cx="5786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Одной из ключевых особенностей центра является  наличие выставок, посвященных экологическому туризму Финляндии и национальным паркам.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52" y="5363190"/>
            <a:ext cx="607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территории природного центра </a:t>
            </a:r>
            <a:r>
              <a:rPr lang="ru-RU" dirty="0" err="1" smtClean="0"/>
              <a:t>Халтии</a:t>
            </a:r>
            <a:r>
              <a:rPr lang="ru-RU" dirty="0" smtClean="0"/>
              <a:t> расположены две кольцевые тропы - </a:t>
            </a:r>
            <a:r>
              <a:rPr lang="ru-RU" dirty="0" err="1" smtClean="0"/>
              <a:t>Päivättärenpolku</a:t>
            </a:r>
            <a:r>
              <a:rPr lang="ru-RU" dirty="0" smtClean="0"/>
              <a:t> (1,4 км) и </a:t>
            </a:r>
            <a:r>
              <a:rPr lang="ru-RU" dirty="0" err="1" smtClean="0"/>
              <a:t>Maahisenkierros</a:t>
            </a:r>
            <a:r>
              <a:rPr lang="ru-RU" dirty="0" smtClean="0"/>
              <a:t> (2 км)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07154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Летний тур для семейных пар с детьми "Открой жемчужину Финляндии " 4 дня/3 ночи</a:t>
            </a:r>
            <a:endParaRPr lang="ru-RU" sz="2400" b="1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1538" y="2143116"/>
            <a:ext cx="73580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Цель программы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организ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ция семейного программного тура в районе национального парка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природного центра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Цели тура «Открой жемчужину Финляндии: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организация совместного досуга, отдыха и рекреации родителей с детьми на основе природно-ландшафтного потенциала и историко-культурных ресурсов национального парка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природного центра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знакомство с нетронутой природой и развитие у подрастающего поколения интереса к экологическому туризму;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обучение общим туристическим навыкам и умениям, таким как обеспечение безопасности в походе, установка палатки, разведение костра, ориентация на местности и т.п.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4348" y="714356"/>
            <a:ext cx="5671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 тура по дням.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День 1: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92840"/>
          <a:ext cx="8501122" cy="2574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5079"/>
                <a:gridCol w="7596043"/>
              </a:tblGrid>
              <a:tr h="5645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6:15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5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357290" y="1285861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Встреча руководителя с  туристической группой  на Финляндском вокзале, отправление на скоростном поезде «Аллегро» в Хельсинки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1928802"/>
            <a:ext cx="7402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Прибытие на железнодорожную станцию в Хельсинки. Знакомство с сопровождающими гидами.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42886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Ориентировочный приезд в природный центр </a:t>
            </a:r>
            <a:r>
              <a:rPr lang="ru-RU" sz="1400" dirty="0" err="1" smtClean="0"/>
              <a:t>Халтиа</a:t>
            </a:r>
            <a:r>
              <a:rPr lang="ru-RU" sz="1400" dirty="0" smtClean="0"/>
              <a:t>. Заселение в гостевые дома спортивного университета </a:t>
            </a:r>
            <a:r>
              <a:rPr lang="ru-RU" sz="1400" dirty="0" err="1" smtClean="0"/>
              <a:t>Соула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57290" y="3000372"/>
            <a:ext cx="3877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Обед в ресторане природного центра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57290" y="3357562"/>
            <a:ext cx="6143668" cy="6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Начало экскурсионной прогулки по тропе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Päivättärenpolku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вокруг центра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Банан.Банан-ПК\Desktop\парки\3-Finnish-Nature-Center-Haltia-Mika_Huisma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5286412" cy="2855558"/>
          </a:xfrm>
          <a:prstGeom prst="rect">
            <a:avLst/>
          </a:prstGeom>
          <a:noFill/>
        </p:spPr>
      </p:pic>
      <p:pic>
        <p:nvPicPr>
          <p:cNvPr id="1027" name="Picture 3" descr="C:\Users\Банан.Банан-ПК\Desktop\парки\0_e4b25_2c7726c1_XL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r="17382"/>
          <a:stretch>
            <a:fillRect/>
          </a:stretch>
        </p:blipFill>
        <p:spPr bwMode="auto">
          <a:xfrm>
            <a:off x="5643570" y="3929066"/>
            <a:ext cx="33575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857628"/>
          <a:ext cx="8501122" cy="240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5079"/>
                <a:gridCol w="7596043"/>
              </a:tblGrid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290" y="3857628"/>
            <a:ext cx="4527650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Привал. Отдых, разведение костра и семейные игры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429132"/>
            <a:ext cx="3360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Завершение прогулки. Сборы на ужин.</a:t>
            </a:r>
            <a:endParaRPr lang="ru-RU" sz="1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57290" y="4808545"/>
            <a:ext cx="3898055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Ужин в ресторане природного центра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28638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Вечерняя прогулка по берегу озера «Долгое», по желанию туристов – вечер у костра в Иглу. Обсуждение планов на следующий день./Свободное время.</a:t>
            </a:r>
            <a:endParaRPr lang="ru-RU" sz="1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28728" y="5715016"/>
            <a:ext cx="3502369" cy="6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Отбой. Возвращение туристов в номера.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382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День 1 (продолжение):</a:t>
            </a:r>
            <a:endParaRPr lang="ru-RU" sz="2800" dirty="0"/>
          </a:p>
        </p:txBody>
      </p:sp>
      <p:pic>
        <p:nvPicPr>
          <p:cNvPr id="2050" name="Picture 2" descr="C:\Users\Банан.Банан-ПК\Desktop\финка\FXwo4Bp_RC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27804" y="1500174"/>
            <a:ext cx="5330476" cy="2338330"/>
          </a:xfrm>
          <a:prstGeom prst="rect">
            <a:avLst/>
          </a:prstGeom>
          <a:noFill/>
        </p:spPr>
      </p:pic>
      <p:pic>
        <p:nvPicPr>
          <p:cNvPr id="2051" name="Picture 3" descr="C:\Users\Банан.Банан-ПК\Desktop\парки\haltia-06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719"/>
          <a:stretch>
            <a:fillRect/>
          </a:stretch>
        </p:blipFill>
        <p:spPr bwMode="auto">
          <a:xfrm>
            <a:off x="214282" y="1500174"/>
            <a:ext cx="3228972" cy="2286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429000"/>
            <a:ext cx="262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РЕСТОРАН «ХАЛТИА»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8690" y="1714488"/>
            <a:ext cx="223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ИГЛУ НА БЕРЕГУ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ОЗЕРА </a:t>
            </a:r>
            <a:r>
              <a:rPr lang="en-US" dirty="0" smtClean="0">
                <a:solidFill>
                  <a:schemeClr val="bg1"/>
                </a:solidFill>
              </a:rPr>
              <a:t>PITKAYARVI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714356"/>
            <a:ext cx="133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</a:t>
            </a:r>
            <a:r>
              <a:rPr lang="ru-RU" sz="28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357298"/>
          <a:ext cx="8715404" cy="278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7143768"/>
              </a:tblGrid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7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7340" y="1428736"/>
            <a:ext cx="7286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Подъем и завтрак в ресторане природного центра </a:t>
            </a:r>
            <a:r>
              <a:rPr lang="ru-RU" sz="1600" dirty="0" err="1" smtClean="0"/>
              <a:t>Халтиа</a:t>
            </a:r>
            <a:endParaRPr lang="ru-RU" sz="16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85918" y="1785926"/>
            <a:ext cx="7143800" cy="9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Экскурсия по 3 выставкам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– Главной, выставке «Зеленое кольцо» и временной, «Сын леса»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85918" y="2500306"/>
            <a:ext cx="2999091" cy="70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Подъем на  смотровую башню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56" y="3071810"/>
            <a:ext cx="4389600" cy="7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Обед в ресторане природного центра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643314"/>
            <a:ext cx="685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Ознакомительная экскурсия с внутренним устройством центра </a:t>
            </a:r>
            <a:r>
              <a:rPr lang="ru-RU" sz="1600" dirty="0" err="1" smtClean="0"/>
              <a:t>Халтиа</a:t>
            </a:r>
            <a:endParaRPr lang="ru-RU" sz="1600" dirty="0"/>
          </a:p>
        </p:txBody>
      </p:sp>
      <p:pic>
        <p:nvPicPr>
          <p:cNvPr id="3074" name="Picture 2" descr="C:\Users\Банан.Банан-ПК\Desktop\парки\14302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3857652" cy="2427023"/>
          </a:xfrm>
          <a:prstGeom prst="rect">
            <a:avLst/>
          </a:prstGeom>
          <a:noFill/>
        </p:spPr>
      </p:pic>
      <p:pic>
        <p:nvPicPr>
          <p:cNvPr id="1026" name="Picture 2" descr="C:\Users\Банан.Банан-ПК\Desktop\BMViUjWdu3s.jpg"/>
          <p:cNvPicPr>
            <a:picLocks noChangeAspect="1" noChangeArrowheads="1"/>
          </p:cNvPicPr>
          <p:nvPr/>
        </p:nvPicPr>
        <p:blipFill>
          <a:blip r:embed="rId3" cstate="print"/>
          <a:srcRect b="2856"/>
          <a:stretch>
            <a:fillRect/>
          </a:stretch>
        </p:blipFill>
        <p:spPr bwMode="auto">
          <a:xfrm>
            <a:off x="4143372" y="4214818"/>
            <a:ext cx="4714908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621508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ГЛАВНАЯ ВЫСТАВКА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2620" y="6215082"/>
            <a:ext cx="160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«СЫН ЛЕСА»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1406" y="1431983"/>
            <a:ext cx="6643734" cy="39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715140" y="1428734"/>
          <a:ext cx="2428860" cy="3929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4430"/>
                <a:gridCol w="1214430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1 -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2-&gt;3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600 м</a:t>
                      </a:r>
                      <a:endParaRPr lang="ru-RU" sz="2400" dirty="0"/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3-&gt;4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1,2 км</a:t>
                      </a:r>
                      <a:endParaRPr lang="ru-RU" sz="2400" dirty="0"/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4-&gt;5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 8 км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500098" y="928670"/>
            <a:ext cx="995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План походной части тура «Открой жемчужину Финляндии»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314906"/>
            <a:ext cx="292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Условные обозначения: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643578"/>
            <a:ext cx="3423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dirty="0" smtClean="0"/>
              <a:t> - Начало стыковочной тропы</a:t>
            </a:r>
          </a:p>
          <a:p>
            <a:r>
              <a:rPr lang="ru-RU" dirty="0" err="1" smtClean="0"/>
              <a:t>Haltia-Haukkalampi</a:t>
            </a:r>
            <a:endParaRPr lang="ru-RU" dirty="0" smtClean="0"/>
          </a:p>
          <a:p>
            <a:r>
              <a:rPr lang="ru-RU" sz="2400" b="1" dirty="0" smtClean="0"/>
              <a:t>2- </a:t>
            </a:r>
            <a:r>
              <a:rPr lang="ru-RU" dirty="0" smtClean="0"/>
              <a:t>Место для ночлега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65178" y="5572140"/>
            <a:ext cx="5178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r>
              <a:rPr lang="ru-RU" dirty="0" smtClean="0"/>
              <a:t> -Озеро </a:t>
            </a:r>
            <a:r>
              <a:rPr lang="ru-RU" dirty="0" err="1" smtClean="0"/>
              <a:t>Haukkalampi</a:t>
            </a:r>
            <a:endParaRPr lang="ru-RU" dirty="0" smtClean="0"/>
          </a:p>
          <a:p>
            <a:r>
              <a:rPr lang="ru-RU" sz="2400" b="1" dirty="0" smtClean="0"/>
              <a:t>4</a:t>
            </a:r>
            <a:r>
              <a:rPr lang="ru-RU" dirty="0" smtClean="0"/>
              <a:t>- Противоположный берег озера </a:t>
            </a:r>
            <a:r>
              <a:rPr lang="ru-RU" dirty="0" err="1" smtClean="0"/>
              <a:t>Haukkalampi</a:t>
            </a:r>
            <a:endParaRPr lang="ru-RU" dirty="0" smtClean="0"/>
          </a:p>
          <a:p>
            <a:r>
              <a:rPr lang="ru-RU" sz="2400" b="1" dirty="0" smtClean="0"/>
              <a:t>5</a:t>
            </a:r>
            <a:r>
              <a:rPr lang="ru-RU" dirty="0" smtClean="0"/>
              <a:t> - Озеро </a:t>
            </a:r>
            <a:r>
              <a:rPr lang="en-US" dirty="0" err="1" smtClean="0"/>
              <a:t>Iso</a:t>
            </a:r>
            <a:r>
              <a:rPr lang="ru-RU" dirty="0" smtClean="0"/>
              <a:t>-</a:t>
            </a:r>
            <a:r>
              <a:rPr lang="en-US" dirty="0" err="1" smtClean="0"/>
              <a:t>Holma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4" y="3929066"/>
          <a:ext cx="8715404" cy="26299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7143768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0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7356" y="3857628"/>
            <a:ext cx="7072362" cy="122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Свободное время перед походом. Возможность туристов купить еды в ресторане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получить при необходимости нужное снаряжение на стойке регистрации.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4857760"/>
            <a:ext cx="728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Выдвижение по стыковочной тропе в направлении Национального Парка </a:t>
            </a:r>
            <a:r>
              <a:rPr lang="ru-RU" sz="1600" dirty="0" err="1" smtClean="0"/>
              <a:t>Нууксио</a:t>
            </a:r>
            <a:endParaRPr lang="ru-RU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57356" y="5286388"/>
            <a:ext cx="7000892" cy="10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Прибытие на место стоянки, где туристов будут ждать предварительно установленные палатки. Разведение костра и приготовление ужина.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6072206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Отбой</a:t>
            </a:r>
            <a:endParaRPr lang="ru-RU" sz="16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714356"/>
            <a:ext cx="3882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</a:t>
            </a:r>
            <a:r>
              <a:rPr lang="ru-RU" sz="28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2( продолжение)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Банан.Банан-ПК\Desktop\Коллаж\Финка\IMAG111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20" y="1297766"/>
            <a:ext cx="4286280" cy="2523702"/>
          </a:xfrm>
          <a:prstGeom prst="rect">
            <a:avLst/>
          </a:prstGeom>
          <a:noFill/>
        </p:spPr>
      </p:pic>
      <p:pic>
        <p:nvPicPr>
          <p:cNvPr id="2051" name="Picture 3" descr="C:\Users\Банан.Банан-ПК\Desktop\nuuksi-avgust-2011-5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143404" cy="25859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357562"/>
            <a:ext cx="281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СТЫКОВОЧНАЯ ТРОПА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1473" y="3345420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 ДЛЯ ПРИВАЛА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28" y="642918"/>
            <a:ext cx="132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3: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4" y="1285860"/>
          <a:ext cx="7143768" cy="5214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9457"/>
                <a:gridCol w="5804311"/>
              </a:tblGrid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85918" y="1428736"/>
            <a:ext cx="3336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Подъем, приготовление завтрака.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000240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Свертывание туристского лагеря и начало движение.</a:t>
            </a:r>
            <a:endParaRPr lang="ru-RU" sz="1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14480" y="2571744"/>
            <a:ext cx="5000660" cy="9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Остановка у озера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Haukkalampi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инструктаж и прогулка на каноэ по озеру.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43042" y="3143248"/>
            <a:ext cx="5429288" cy="10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Прибытие на соседний берег, организация лагеря с под руководством профессиональных гидов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143380"/>
            <a:ext cx="2385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Обед. Свободное время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4714884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Костёр и подведение итогов прошедших дней.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357826"/>
            <a:ext cx="295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Ужин. Свободное время	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6072206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Отбой</a:t>
            </a:r>
            <a:endParaRPr lang="ru-RU" sz="1600" dirty="0"/>
          </a:p>
        </p:txBody>
      </p:sp>
      <p:pic>
        <p:nvPicPr>
          <p:cNvPr id="3074" name="Picture 2" descr="C:\Users\Банан.Банан-ПК\Desktop\nuuksi-avgust-2011-5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928934"/>
            <a:ext cx="2737761" cy="23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Банан.Банан-ПК\Desktop\nuuksi-avgust-2011-5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85794"/>
            <a:ext cx="242487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Банан.Банан-ПК\Desktop\nuuksi-avgust-2011-5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248281"/>
            <a:ext cx="2500330" cy="16097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20616273">
            <a:off x="7254303" y="3838018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НАЦИОНАЛЬНЫЙ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ПАРК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НУУКСИО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71472" y="857232"/>
            <a:ext cx="8143932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4500570"/>
            <a:ext cx="4286280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500570"/>
            <a:ext cx="3714776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786058"/>
            <a:ext cx="8215370" cy="15001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2819941"/>
            <a:ext cx="8215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Цель исследования</a:t>
            </a:r>
            <a:r>
              <a:rPr lang="ru-RU" sz="2000" dirty="0" smtClean="0"/>
              <a:t>:  </a:t>
            </a:r>
            <a:r>
              <a:rPr lang="ru-RU" sz="2000" dirty="0"/>
              <a:t>Изучить теоретические основы проектирования турпродукта в экологическом туризме и разработать проект экологического тура по национальному парку </a:t>
            </a:r>
            <a:r>
              <a:rPr lang="ru-RU" sz="2000" dirty="0" err="1"/>
              <a:t>Нууксио</a:t>
            </a:r>
            <a:r>
              <a:rPr lang="ru-RU" sz="2000" dirty="0"/>
              <a:t> и природному центру </a:t>
            </a:r>
            <a:r>
              <a:rPr lang="ru-RU" sz="2000" dirty="0" err="1" smtClean="0"/>
              <a:t>Халтиа</a:t>
            </a:r>
            <a:r>
              <a:rPr lang="ru-RU" sz="2000" dirty="0" smtClean="0"/>
              <a:t> для детей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857476"/>
            <a:ext cx="33575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Объект исследования: </a:t>
            </a:r>
            <a:endParaRPr lang="ru-RU" sz="2000" b="1" u="sng" dirty="0" smtClean="0"/>
          </a:p>
          <a:p>
            <a:r>
              <a:rPr lang="ru-RU" sz="2000" dirty="0" smtClean="0"/>
              <a:t>Национальный </a:t>
            </a:r>
            <a:r>
              <a:rPr lang="ru-RU" sz="2000" dirty="0"/>
              <a:t>парк </a:t>
            </a:r>
            <a:r>
              <a:rPr lang="ru-RU" sz="2000" dirty="0" err="1"/>
              <a:t>Нууксио</a:t>
            </a:r>
            <a:r>
              <a:rPr lang="ru-RU" sz="2000" dirty="0"/>
              <a:t> и природный центр </a:t>
            </a:r>
            <a:r>
              <a:rPr lang="ru-RU" sz="2000" dirty="0" err="1"/>
              <a:t>Халтиа</a:t>
            </a:r>
            <a:r>
              <a:rPr lang="ru-RU" sz="2000" dirty="0"/>
              <a:t> (Финляндия).</a:t>
            </a: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633280"/>
            <a:ext cx="3643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Предмет исследования</a:t>
            </a:r>
            <a:r>
              <a:rPr lang="ru-RU" sz="2000" u="sng" dirty="0"/>
              <a:t>: </a:t>
            </a:r>
            <a:r>
              <a:rPr lang="ru-RU" sz="2000" dirty="0"/>
              <a:t>Разработка, проектирование и позиционирование </a:t>
            </a:r>
            <a:r>
              <a:rPr lang="ru-RU" sz="2000" dirty="0" err="1"/>
              <a:t>экотура</a:t>
            </a:r>
            <a:r>
              <a:rPr lang="ru-RU" sz="2000" dirty="0"/>
              <a:t> по национальному парку </a:t>
            </a:r>
            <a:r>
              <a:rPr lang="ru-RU" sz="2000" dirty="0" err="1"/>
              <a:t>Нууксио</a:t>
            </a:r>
            <a:r>
              <a:rPr lang="ru-RU" sz="2000" dirty="0"/>
              <a:t> и природному центру </a:t>
            </a:r>
            <a:r>
              <a:rPr lang="ru-RU" sz="2000" dirty="0" err="1"/>
              <a:t>Халтиа</a:t>
            </a:r>
            <a:r>
              <a:rPr lang="ru-RU" sz="2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98994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Актуальность</a:t>
            </a:r>
            <a:r>
              <a:rPr lang="ru-RU" sz="2000" dirty="0"/>
              <a:t> исследования связана с необходимостью изучения рекламной деятельности в туризме и </a:t>
            </a:r>
            <a:r>
              <a:rPr lang="ru-RU" sz="2000" dirty="0" smtClean="0"/>
              <a:t>разработкой стратегии </a:t>
            </a:r>
            <a:r>
              <a:rPr lang="ru-RU" sz="2000" dirty="0"/>
              <a:t>рекламной кампании по продвижению </a:t>
            </a:r>
            <a:r>
              <a:rPr lang="ru-RU" sz="2000" dirty="0" err="1"/>
              <a:t>турпродукта</a:t>
            </a:r>
            <a:r>
              <a:rPr lang="ru-RU" sz="2000" dirty="0"/>
              <a:t> в экологическом </a:t>
            </a:r>
            <a:r>
              <a:rPr lang="ru-RU" sz="2000" dirty="0" smtClean="0"/>
              <a:t>туризме, поскольку продвижение </a:t>
            </a:r>
            <a:r>
              <a:rPr lang="ru-RU" sz="2000" dirty="0"/>
              <a:t>этого </a:t>
            </a:r>
            <a:r>
              <a:rPr lang="ru-RU" sz="2000" dirty="0" err="1"/>
              <a:t>турпродукта</a:t>
            </a:r>
            <a:r>
              <a:rPr lang="ru-RU" sz="2000" dirty="0"/>
              <a:t> в России пока развивается медленно. 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714356"/>
            <a:ext cx="1355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День 4: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357300"/>
          <a:ext cx="8429684" cy="25860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2763"/>
                <a:gridCol w="6486921"/>
              </a:tblGrid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1428736"/>
            <a:ext cx="6572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Подъем. Свертывание туристского лагеря</a:t>
            </a:r>
            <a:endParaRPr lang="ru-RU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1857364"/>
            <a:ext cx="2490875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Приготовление завтрака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28860" y="2410431"/>
            <a:ext cx="2790379" cy="7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Возвращение к берегу озеру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000372"/>
            <a:ext cx="3270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Геокэшинг</a:t>
            </a:r>
            <a:r>
              <a:rPr lang="ru-RU" sz="1600" dirty="0" smtClean="0"/>
              <a:t> для детей и взрослых.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500438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Возвращение к главному входу в национальный парк </a:t>
            </a:r>
            <a:r>
              <a:rPr lang="ru-RU" sz="1600" dirty="0" err="1" smtClean="0"/>
              <a:t>Нууксио</a:t>
            </a:r>
            <a:endParaRPr lang="ru-RU" sz="1600" dirty="0"/>
          </a:p>
        </p:txBody>
      </p:sp>
      <p:pic>
        <p:nvPicPr>
          <p:cNvPr id="2" name="Picture 2" descr="C:\Users\Банан.Банан-ПК\Desktop\nuuksi-avgust-2011-52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2200"/>
            <a:ext cx="4214842" cy="2712948"/>
          </a:xfrm>
          <a:prstGeom prst="rect">
            <a:avLst/>
          </a:prstGeom>
          <a:noFill/>
        </p:spPr>
      </p:pic>
      <p:pic>
        <p:nvPicPr>
          <p:cNvPr id="4099" name="Picture 3" descr="C:\Users\Банан.Банан-ПК\Desktop\geocach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95754"/>
            <a:ext cx="4143404" cy="26193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43702" y="6274378"/>
            <a:ext cx="16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ГЕОКЭШИНГ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572008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ОЗЕРО </a:t>
            </a:r>
            <a:r>
              <a:rPr lang="en-US" dirty="0" smtClean="0">
                <a:solidFill>
                  <a:schemeClr val="bg1"/>
                </a:solidFill>
              </a:rPr>
              <a:t>HAUKKALAMPI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000504"/>
          <a:ext cx="8429684" cy="257176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2763"/>
                <a:gridCol w="6486921"/>
              </a:tblGrid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4090578"/>
            <a:ext cx="3814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Прибытие в </a:t>
            </a:r>
            <a:r>
              <a:rPr lang="ru-RU" sz="1600" dirty="0" err="1" smtClean="0"/>
              <a:t>Халтию</a:t>
            </a:r>
            <a:r>
              <a:rPr lang="ru-RU" sz="1600" dirty="0" smtClean="0"/>
              <a:t>, обед в ресторане.</a:t>
            </a:r>
            <a:endParaRPr lang="ru-RU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38315" y="4522793"/>
            <a:ext cx="1792863" cy="7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Свободное время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8860" y="5053637"/>
            <a:ext cx="2288703" cy="7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Трансфер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 Хельсинки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66221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Отправление поезда в Санкт-Петербург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6162280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Прибытие в Санкт-Петербург на Финляндский вокзал.</a:t>
            </a:r>
            <a:endParaRPr lang="ru-RU" sz="1600" dirty="0"/>
          </a:p>
        </p:txBody>
      </p:sp>
      <p:pic>
        <p:nvPicPr>
          <p:cNvPr id="5122" name="Picture 2" descr="C:\Users\Банан.Банан-ПК\Desktop\1-milliondruzei.jpg"/>
          <p:cNvPicPr>
            <a:picLocks noChangeAspect="1" noChangeArrowheads="1"/>
          </p:cNvPicPr>
          <p:nvPr/>
        </p:nvPicPr>
        <p:blipFill>
          <a:blip r:embed="rId2"/>
          <a:srcRect l="4214"/>
          <a:stretch>
            <a:fillRect/>
          </a:stretch>
        </p:blipFill>
        <p:spPr bwMode="auto">
          <a:xfrm>
            <a:off x="285720" y="1000108"/>
            <a:ext cx="4357718" cy="29571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350043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ХЕЛЬСИНКИ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Банан.Банан-ПК\Desktop\205289.jpg"/>
          <p:cNvPicPr>
            <a:picLocks noChangeAspect="1" noChangeArrowheads="1"/>
          </p:cNvPicPr>
          <p:nvPr/>
        </p:nvPicPr>
        <p:blipFill>
          <a:blip r:embed="rId3"/>
          <a:srcRect r="5883"/>
          <a:stretch>
            <a:fillRect/>
          </a:stretch>
        </p:blipFill>
        <p:spPr bwMode="auto">
          <a:xfrm>
            <a:off x="4714876" y="1023913"/>
            <a:ext cx="4000528" cy="29051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86380" y="1214422"/>
            <a:ext cx="294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ЦЕНТРАЛЬНЫЙ ВОКЗАЛ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85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Калькуляция стоимости тура «Открой жемчужину Финляндии»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357298"/>
          <a:ext cx="7429551" cy="44384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2942"/>
                <a:gridCol w="3069198"/>
                <a:gridCol w="1801737"/>
                <a:gridCol w="1821694"/>
                <a:gridCol w="93980"/>
              </a:tblGrid>
              <a:tr h="7551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№ </a:t>
                      </a: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Наименование услуги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Стоимость для одного взрослого, руб.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Стоимость для одного ребенка, руб.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03414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600"/>
                        <a:t>Проживание в отеле </a:t>
                      </a:r>
                      <a:r>
                        <a:rPr lang="en-US" sz="1600" kern="1600"/>
                        <a:t>Solvalla Sports Institute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7890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5430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333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Транспортное обслуживание (Аллегро+Автобус на 4 дня)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7440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5840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11655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Услуги главного руководителя и гидов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1300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1300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03414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Питание в ресторане Халтиа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4020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1980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60331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Прокат каноэ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3500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3500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03414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6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Аренда палаток и спальников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1650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1650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7300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Выставки Халтиа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700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700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 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71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26500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20400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5786454"/>
            <a:ext cx="574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+10 % прибыли, +10% комиссии на каждого человека: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6090842"/>
            <a:ext cx="684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стоимость тура для одного взрослого: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31800 рублей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728" y="6357958"/>
            <a:ext cx="6646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стоимость тура для одного ребенка: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24480 рублей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85794"/>
            <a:ext cx="7721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Позиционирование тура «Открой жемчужину Финляндии»</a:t>
            </a:r>
            <a:endParaRPr lang="ru-RU" sz="20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214422"/>
          <a:ext cx="857252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1285860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для семейных пар с детьми отправиться на  4 дня с детьми в самое сердце Финляндии, посетить уникальный в своем роде природный центр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совершить поход по национальному парку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За это время можно успеть покататься на каноэ, покупаться в чистейшей воде финских озер, увидеть всю красоту нетронутого леса  и… просто побыть наедине с природой наедине с семьей, отдохнуть душой и телом и  сделать замечательные фотографии. Чистый воздух, красота и впечатления!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00034" y="3064749"/>
            <a:ext cx="250033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Вид: экологический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Продолжительность: 4 дня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Человек в группе: от 20 до 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Доступность: маршрут несложный, подходит как детям от 7 лет, так и опытным туристам.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86116" y="3000372"/>
            <a:ext cx="264320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Стоимость: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31800 рублей (взрослый)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Стоимость: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24480  (ребёнок)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Целевой рынок: семьи со средним и высоким доходом и детьми от 7 лет, проживающие на территории Санкт-Петербурга и Ленинградской области.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072198" y="3071810"/>
            <a:ext cx="28574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Реклама: рассылка приглашений с рекламными материалами почтой в школы, проведение радио-конкурса с главным призом – участием в поездке, плакаты в зданиях высших и средних учебных заведениях, реклама в прессе с акцентом на читателя – члена семьи со средним или выше среднего доходом.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42910" y="6286520"/>
            <a:ext cx="814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Стимулирование сбыта: заказ за 3 недели и раньше – скидки, в печатных изданиях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скидочные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купоны.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71414"/>
            <a:ext cx="7793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-71462"/>
            <a:ext cx="12923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1470" y="3429000"/>
            <a:ext cx="11192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3429000"/>
            <a:ext cx="8851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28604"/>
            <a:ext cx="321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Сильные стороны: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57166"/>
            <a:ext cx="29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Слабые стороны: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4120226"/>
            <a:ext cx="24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Возможности: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929066"/>
            <a:ext cx="145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Угрозы:</a:t>
            </a:r>
            <a:endParaRPr lang="ru-RU" sz="2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1000108"/>
            <a:ext cx="33222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Отсутствие аналогов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Высокий уровень сервиса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Развитая инфраструктура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14908" y="92867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«Дороговизна» продукта в связи с высоким курсом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4643446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Рост спроса на экологический туризм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развития рынков сбыта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расширения товаров и услуг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221048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Слабая популярность </a:t>
            </a:r>
            <a:r>
              <a:rPr lang="ru-RU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экотуров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в России</a:t>
            </a:r>
            <a:r>
              <a:rPr lang="ru-RU" sz="2000" dirty="0" smtClean="0">
                <a:cs typeface="Arial" pitchFamily="34" charset="0"/>
              </a:rPr>
              <a:t> </a:t>
            </a:r>
            <a:endParaRPr lang="ru-RU" sz="2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000628" y="4490404"/>
            <a:ext cx="4143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Нестабильность курса евро (официальная валюта Финляндии)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Политическая ситуация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Низкая платежеспособность населения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1714488"/>
            <a:ext cx="44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Отдаленность от Санкт-Петербурга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285992"/>
            <a:ext cx="44726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785794"/>
            <a:ext cx="63579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Задачи исследования: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500174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171448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Изучить теоретические основы проектирования и разработки туров в экологическом туризме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148612"/>
            <a:ext cx="6643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Дать характеристику национальных парков Финляндии и туристско-рекреационных ресурсов национального парка </a:t>
            </a:r>
            <a:r>
              <a:rPr lang="ru-RU" dirty="0" err="1" smtClean="0"/>
              <a:t>Нууксио</a:t>
            </a:r>
            <a:r>
              <a:rPr lang="ru-RU" dirty="0" smtClean="0"/>
              <a:t> и природного центра </a:t>
            </a:r>
            <a:r>
              <a:rPr lang="ru-RU" dirty="0" err="1" smtClean="0"/>
              <a:t>Халтиа</a:t>
            </a:r>
            <a:r>
              <a:rPr lang="ru-RU" dirty="0" smtClean="0"/>
              <a:t> (Финляндия).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471488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Разработать проект тура </a:t>
            </a:r>
            <a:r>
              <a:rPr lang="ru-RU" dirty="0" smtClean="0"/>
              <a:t> для детей но </a:t>
            </a:r>
            <a:r>
              <a:rPr lang="ru-RU" dirty="0" smtClean="0"/>
              <a:t>национальному парку </a:t>
            </a:r>
            <a:r>
              <a:rPr lang="ru-RU" dirty="0" err="1" smtClean="0"/>
              <a:t>Нууксио</a:t>
            </a:r>
            <a:r>
              <a:rPr lang="ru-RU" dirty="0" smtClean="0"/>
              <a:t> и рекомендации по его позиционированию и продвижению на рынке туристских услуг Санкт-</a:t>
            </a:r>
            <a:r>
              <a:rPr lang="ru-RU" dirty="0" err="1" smtClean="0"/>
              <a:t>Пертербурга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000108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Теоретические основы разработки и проектирования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турпродукта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в экологическом туризме.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57224" y="2786058"/>
          <a:ext cx="7715272" cy="373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17859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Экологический туризм - любые </a:t>
            </a:r>
            <a:r>
              <a:rPr lang="ru-RU" dirty="0"/>
              <a:t>виды туризма и рекреации в природе, которые не наносят ущерба природным комплексам, содействуют охране природы и улучшению благосостояния местного населения»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000108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Основные характерные признаки, присущие экологическим турам и программам: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«гибкая» программа  тура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56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небольшие </a:t>
            </a:r>
            <a:r>
              <a:rPr lang="ru-RU" dirty="0"/>
              <a:t>группы участников, а также на индивидуальные поездки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5321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 </a:t>
            </a:r>
            <a:r>
              <a:rPr lang="ru-RU" dirty="0"/>
              <a:t>программу тура включаются посещение учебных экологических троп, </a:t>
            </a:r>
            <a:r>
              <a:rPr lang="ru-RU" dirty="0" smtClean="0"/>
              <a:t>экологическими проблемами и т.д.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425479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транспорт</a:t>
            </a:r>
            <a:r>
              <a:rPr lang="ru-RU" dirty="0"/>
              <a:t>, которым пользуются туристы, </a:t>
            </a:r>
            <a:r>
              <a:rPr lang="ru-RU" dirty="0" err="1"/>
              <a:t>экологичен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425611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местные </a:t>
            </a:r>
            <a:r>
              <a:rPr lang="ru-RU" dirty="0"/>
              <a:t>жители вовлекаются в туристский </a:t>
            </a:r>
            <a:r>
              <a:rPr lang="ru-RU" dirty="0" smtClean="0"/>
              <a:t>бизнес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640057"/>
            <a:ext cx="357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доходы </a:t>
            </a:r>
            <a:r>
              <a:rPr lang="ru-RU" dirty="0"/>
              <a:t>от тура </a:t>
            </a:r>
            <a:r>
              <a:rPr lang="ru-RU" dirty="0" smtClean="0"/>
              <a:t> способствуют наполнению местного бюджета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8858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Особо охраняемые природные территории </a:t>
            </a:r>
            <a:r>
              <a:rPr lang="ru-RU" sz="2400" dirty="0" smtClean="0"/>
              <a:t>имеют </a:t>
            </a:r>
            <a:r>
              <a:rPr lang="ru-RU" sz="2400" dirty="0"/>
              <a:t>целый ряд преимуществ: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4" y="2631040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асполагаются в наиболее живописных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привлекательных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местах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40" y="3488296"/>
            <a:ext cx="7786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Обладают </a:t>
            </a:r>
            <a:r>
              <a:rPr lang="ru-RU" dirty="0"/>
              <a:t>сложившейся системой обслуживания туристских </a:t>
            </a:r>
            <a:r>
              <a:rPr lang="ru-RU" dirty="0" smtClean="0"/>
              <a:t>групп;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4143380"/>
            <a:ext cx="9001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Располагают </a:t>
            </a:r>
            <a:r>
              <a:rPr lang="ru-RU" dirty="0"/>
              <a:t>определенной инфраструктурой и подготовленным персоналом;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412" y="4929198"/>
            <a:ext cx="8715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  Формируют </a:t>
            </a:r>
            <a:r>
              <a:rPr lang="ru-RU" dirty="0"/>
              <a:t>отношение местного населения к конкретному природному </a:t>
            </a:r>
            <a:r>
              <a:rPr lang="ru-RU" dirty="0" smtClean="0"/>
              <a:t>резервату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928670"/>
            <a:ext cx="8429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Разработка и проектирования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турпродукта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«Национальные парки Финляндии» (на примере национального парка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Нууксио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и природного центра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Халтиа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Банан.Банан-ПК\Desktop\парки\e8ded1497b0d39f783dbd637b940458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857364"/>
            <a:ext cx="2571768" cy="465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411231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стране создано 19 заповедников и 35 национальных парков, преследующих главную цель – защиту природы. С 1956 года создание национальных парков в стране стало одним из главных направлений в охране окружающей среды.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0716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Финляндия - государство на севере Европы. Граничит на востоке с Россией, на северо-западе со Швецией и на севере - с Норвегией. На юге и западе </a:t>
            </a:r>
            <a:r>
              <a:rPr lang="ru-RU" dirty="0" err="1" smtClean="0"/>
              <a:t>берага</a:t>
            </a:r>
            <a:r>
              <a:rPr lang="ru-RU" dirty="0" smtClean="0"/>
              <a:t> страны омывают воды Балтийского моря и его заливов - Финского и Ботнического.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000108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 мнение </a:t>
            </a:r>
            <a:r>
              <a:rPr lang="en-US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eFinland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электронного ресурса о Финляндии, следующие парки входят в Топ-10 Национальных парков Финляндии: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24288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Urho Kekkonen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Pyhä-Luosto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Riisitunturi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Oulanka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Koli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Linnansaari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Nuuksio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Pyhä-Häkin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Seitseminen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10. 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Repoveden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5604" name="Picture 4" descr="C:\Users\Банан.Банан-ПК\Desktop\парки\640x480_natsionalnyij-park-urho-kekkonen-laplandiya-pejza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3063868" cy="22979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357950" y="2285992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Urho Kekkonen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5605" name="Picture 5" descr="C:\Users\Банан.Банан-ПК\Desktop\парки\Wintertraum-in-den-Bergen-des-Pyhae-Luosto-National-Park-am-Polarkre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408" y="4214818"/>
            <a:ext cx="4008310" cy="235743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572132" y="5357826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Pyhä-Luosto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438" y="2457386"/>
            <a:ext cx="984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292600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16" y="2845354"/>
            <a:ext cx="84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105500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3214686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23000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3571876"/>
            <a:ext cx="8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174600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86116" y="392906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140600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331539" y="4286256"/>
            <a:ext cx="74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31900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286116" y="4702742"/>
            <a:ext cx="88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267400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53660" y="5059932"/>
            <a:ext cx="71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15300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357554" y="5417122"/>
            <a:ext cx="7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39700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357554" y="5786454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93200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4282" y="2285992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928662" y="4214818"/>
            <a:ext cx="39290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282" y="263104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31999" y="300037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42844" y="557214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60561" y="5202808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42844" y="485776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42844" y="442913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42844" y="407194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42844" y="371475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60561" y="3357562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……………………………………………………………………………..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286380" y="1928802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*</a:t>
            </a:r>
            <a:endParaRPr lang="ru-RU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274" y="6302897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*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42844" y="650083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посетителей по официальным данным «</a:t>
            </a:r>
            <a:r>
              <a:rPr lang="ru-RU" dirty="0" err="1" smtClean="0"/>
              <a:t>Метсяхаллитуса</a:t>
            </a:r>
            <a:r>
              <a:rPr lang="ru-RU" dirty="0" smtClean="0"/>
              <a:t>" за 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28660" y="928670"/>
            <a:ext cx="9572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Национальный парк </a:t>
            </a:r>
            <a:r>
              <a:rPr lang="ru-RU" sz="2400" b="1" dirty="0" err="1" smtClean="0">
                <a:ea typeface="Times New Roman" pitchFamily="18" charset="0"/>
                <a:cs typeface="Arial" pitchFamily="34" charset="0"/>
              </a:rPr>
              <a:t>Нууксио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lang="en-US" sz="2400" b="1" dirty="0" err="1" smtClean="0">
                <a:ea typeface="Times New Roman" pitchFamily="18" charset="0"/>
                <a:cs typeface="Arial" pitchFamily="34" charset="0"/>
              </a:rPr>
              <a:t>Nuuksio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 National Park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).</a:t>
            </a:r>
            <a:endParaRPr lang="ru-RU" sz="3200" dirty="0" smtClean="0"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/>
          <a:stretch>
            <a:fillRect/>
          </a:stretch>
        </p:blipFill>
        <p:spPr bwMode="auto">
          <a:xfrm>
            <a:off x="285720" y="1714488"/>
            <a:ext cx="4604776" cy="4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2066" y="2000240"/>
            <a:ext cx="4071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Нууксио</a:t>
            </a:r>
            <a:r>
              <a:rPr lang="ru-RU" dirty="0" smtClean="0"/>
              <a:t> (фин. </a:t>
            </a:r>
            <a:r>
              <a:rPr lang="fi-FI" i="1" dirty="0" smtClean="0"/>
              <a:t>Nuuksion kansallispuisto</a:t>
            </a:r>
            <a:r>
              <a:rPr lang="ru-RU" dirty="0" smtClean="0"/>
              <a:t>, швед. </a:t>
            </a:r>
            <a:r>
              <a:rPr lang="ru-RU" i="1" dirty="0" err="1" smtClean="0"/>
              <a:t>Noux</a:t>
            </a:r>
            <a:r>
              <a:rPr lang="ru-RU" i="1" dirty="0" smtClean="0"/>
              <a:t> </a:t>
            </a:r>
            <a:r>
              <a:rPr lang="ru-RU" i="1" dirty="0" err="1" smtClean="0"/>
              <a:t>nationalpark</a:t>
            </a:r>
            <a:r>
              <a:rPr lang="ru-RU" dirty="0" smtClean="0"/>
              <a:t>) — один из 38 национальных парков Финляндии, также он входит в число 10-ти главных природных достопримечательностей Финляндии. Простирается к северо-западу от Хельсинки, это ближайший к столице национальный парк. Основан в 1994 г., площадь — 45 км².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860</TotalTime>
  <Words>1578</Words>
  <Application>Microsoft Office PowerPoint</Application>
  <PresentationFormat>Экран (4:3)</PresentationFormat>
  <Paragraphs>307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Банан</dc:creator>
  <cp:lastModifiedBy>Пользователь Windows</cp:lastModifiedBy>
  <cp:revision>69</cp:revision>
  <dcterms:created xsi:type="dcterms:W3CDTF">2015-05-11T17:55:20Z</dcterms:created>
  <dcterms:modified xsi:type="dcterms:W3CDTF">2018-04-17T11:05:31Z</dcterms:modified>
</cp:coreProperties>
</file>